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  <p:sldMasterId id="2147483945" r:id="rId2"/>
    <p:sldMasterId id="2147484016" r:id="rId3"/>
    <p:sldMasterId id="2147484041" r:id="rId4"/>
    <p:sldMasterId id="2147484084" r:id="rId5"/>
    <p:sldMasterId id="2147484100" r:id="rId6"/>
    <p:sldMasterId id="2147484105" r:id="rId7"/>
    <p:sldMasterId id="2147484117" r:id="rId8"/>
  </p:sldMasterIdLst>
  <p:notesMasterIdLst>
    <p:notesMasterId r:id="rId39"/>
  </p:notesMasterIdLst>
  <p:sldIdLst>
    <p:sldId id="290" r:id="rId9"/>
    <p:sldId id="287" r:id="rId10"/>
    <p:sldId id="281" r:id="rId11"/>
    <p:sldId id="284" r:id="rId12"/>
    <p:sldId id="755" r:id="rId13"/>
    <p:sldId id="756" r:id="rId14"/>
    <p:sldId id="324" r:id="rId15"/>
    <p:sldId id="272" r:id="rId16"/>
    <p:sldId id="745" r:id="rId17"/>
    <p:sldId id="311" r:id="rId18"/>
    <p:sldId id="746" r:id="rId19"/>
    <p:sldId id="737" r:id="rId20"/>
    <p:sldId id="747" r:id="rId21"/>
    <p:sldId id="748" r:id="rId22"/>
    <p:sldId id="749" r:id="rId23"/>
    <p:sldId id="751" r:id="rId24"/>
    <p:sldId id="720" r:id="rId25"/>
    <p:sldId id="757" r:id="rId26"/>
    <p:sldId id="752" r:id="rId27"/>
    <p:sldId id="317" r:id="rId28"/>
    <p:sldId id="758" r:id="rId29"/>
    <p:sldId id="759" r:id="rId30"/>
    <p:sldId id="760" r:id="rId31"/>
    <p:sldId id="761" r:id="rId32"/>
    <p:sldId id="762" r:id="rId33"/>
    <p:sldId id="763" r:id="rId34"/>
    <p:sldId id="288" r:id="rId35"/>
    <p:sldId id="721" r:id="rId36"/>
    <p:sldId id="754" r:id="rId37"/>
    <p:sldId id="310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87ABD"/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4174" autoAdjust="0"/>
  </p:normalViewPr>
  <p:slideViewPr>
    <p:cSldViewPr snapToGrid="0" showGuides="1">
      <p:cViewPr>
        <p:scale>
          <a:sx n="40" d="100"/>
          <a:sy n="40" d="100"/>
        </p:scale>
        <p:origin x="1620" y="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06/11/2021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958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543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6387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898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111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3500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FABE6-599A-4671-BBC1-7CA2A458F3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706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FABE6-599A-4671-BBC1-7CA2A458F3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915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FABE6-599A-4671-BBC1-7CA2A458F3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907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FABE6-599A-4671-BBC1-7CA2A458F3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033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931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857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0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99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34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85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875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45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355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70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942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11508271"/>
      </p:ext>
    </p:extLst>
  </p:cSld>
  <p:clrMapOvr>
    <a:masterClrMapping/>
  </p:clrMapOvr>
  <p:transition advClick="0" advTm="3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25939479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03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27924183"/>
      </p:ext>
    </p:extLst>
  </p:cSld>
  <p:clrMapOvr>
    <a:masterClrMapping/>
  </p:clrMapOvr>
  <p:transition advClick="0" advTm="3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22403164"/>
      </p:ext>
    </p:extLst>
  </p:cSld>
  <p:clrMapOvr>
    <a:masterClrMapping/>
  </p:clrMapOvr>
  <p:transition advClick="0" advTm="3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66796146"/>
      </p:ext>
    </p:extLst>
  </p:cSld>
  <p:clrMapOvr>
    <a:masterClrMapping/>
  </p:clrMapOvr>
  <p:transition advClick="0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19391786"/>
      </p:ext>
    </p:extLst>
  </p:cSld>
  <p:clrMapOvr>
    <a:masterClrMapping/>
  </p:clrMapOvr>
  <p:transition advClick="0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14509"/>
      </p:ext>
    </p:extLst>
  </p:cSld>
  <p:clrMapOvr>
    <a:masterClrMapping/>
  </p:clrMapOvr>
  <p:transition advClick="0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98769170"/>
      </p:ext>
    </p:extLst>
  </p:cSld>
  <p:clrMapOvr>
    <a:masterClrMapping/>
  </p:clrMapOvr>
  <p:transition advClick="0" advTm="300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86165674"/>
      </p:ext>
    </p:extLst>
  </p:cSld>
  <p:clrMapOvr>
    <a:masterClrMapping/>
  </p:clrMapOvr>
  <p:transition advClick="0" advTm="300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84198816"/>
      </p:ext>
    </p:extLst>
  </p:cSld>
  <p:clrMapOvr>
    <a:masterClrMapping/>
  </p:clrMapOvr>
  <p:transition advClick="0" advTm="300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38847362"/>
      </p:ext>
    </p:extLst>
  </p:cSld>
  <p:clrMapOvr>
    <a:masterClrMapping/>
  </p:clrMapOvr>
  <p:transition advClick="0" advTm="300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96858209"/>
      </p:ext>
    </p:extLst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96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1250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9924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:a16="http://schemas.microsoft.com/office/drawing/2014/main" xmlns="" id="{7A078E81-87D5-4D4C-960B-0E6A8E96DCDB}"/>
              </a:ext>
            </a:extLst>
          </p:cNvPr>
          <p:cNvSpPr txBox="1"/>
          <p:nvPr userDrawn="1"/>
        </p:nvSpPr>
        <p:spPr>
          <a:xfrm>
            <a:off x="214219" y="100843"/>
            <a:ext cx="18501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11074498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5940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25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54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35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4052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9763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462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344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1569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11/06/2021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228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11/06/2021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609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11/06/2021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284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11/06/2021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263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11/06/2021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039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11/06/2021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77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11/06/2021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715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11/06/2021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044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11/06/2021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9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1682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11/06/2021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7759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11/06/2021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11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668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4465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0681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386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1182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272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4608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841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776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1463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1512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594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1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323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31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11/06/2021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5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23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462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</p:sldLayoutIdLst>
  <p:transition advClick="0" advTm="300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05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21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 userDrawn="1"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4" name="Picture 13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77230" y="-533400"/>
            <a:ext cx="1641062" cy="167393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6389256" y="1288091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770" y="1140530"/>
            <a:ext cx="1641062" cy="167393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30346744" y="2962021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70" y="-15725070"/>
            <a:ext cx="1641062" cy="167393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470744" y="-1390357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70" y="16542680"/>
            <a:ext cx="1641062" cy="167393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6470744" y="18364171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</p:spTree>
    <p:extLst>
      <p:ext uri="{BB962C8B-B14F-4D97-AF65-F5344CB8AC3E}">
        <p14:creationId xmlns:p14="http://schemas.microsoft.com/office/powerpoint/2010/main" val="56380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61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1.png"/><Relationship Id="rId5" Type="http://schemas.openxmlformats.org/officeDocument/2006/relationships/image" Target="../media/image38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6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slide" Target="slide21.xml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image" Target="../media/image58.jp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63.png"/><Relationship Id="rId12" Type="http://schemas.openxmlformats.org/officeDocument/2006/relationships/image" Target="../media/image6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61.png"/><Relationship Id="rId5" Type="http://schemas.openxmlformats.org/officeDocument/2006/relationships/image" Target="../media/image59.png"/><Relationship Id="rId15" Type="http://schemas.openxmlformats.org/officeDocument/2006/relationships/image" Target="../media/image48.png"/><Relationship Id="rId10" Type="http://schemas.microsoft.com/office/2007/relationships/hdphoto" Target="../media/hdphoto3.wdp"/><Relationship Id="rId4" Type="http://schemas.openxmlformats.org/officeDocument/2006/relationships/image" Target="../media/image58.jpg"/><Relationship Id="rId9" Type="http://schemas.openxmlformats.org/officeDocument/2006/relationships/image" Target="../media/image60.png"/><Relationship Id="rId1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63.pn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60.png"/><Relationship Id="rId5" Type="http://schemas.openxmlformats.org/officeDocument/2006/relationships/image" Target="../media/image59.png"/><Relationship Id="rId15" Type="http://schemas.openxmlformats.org/officeDocument/2006/relationships/image" Target="../media/image48.png"/><Relationship Id="rId10" Type="http://schemas.openxmlformats.org/officeDocument/2006/relationships/image" Target="../media/image62.png"/><Relationship Id="rId4" Type="http://schemas.openxmlformats.org/officeDocument/2006/relationships/image" Target="../media/image58.jpg"/><Relationship Id="rId9" Type="http://schemas.openxmlformats.org/officeDocument/2006/relationships/image" Target="../media/image61.png"/><Relationship Id="rId1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63.pn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60.png"/><Relationship Id="rId5" Type="http://schemas.openxmlformats.org/officeDocument/2006/relationships/image" Target="../media/image59.png"/><Relationship Id="rId15" Type="http://schemas.openxmlformats.org/officeDocument/2006/relationships/image" Target="../media/image48.png"/><Relationship Id="rId10" Type="http://schemas.openxmlformats.org/officeDocument/2006/relationships/image" Target="../media/image62.png"/><Relationship Id="rId4" Type="http://schemas.openxmlformats.org/officeDocument/2006/relationships/image" Target="../media/image58.jpg"/><Relationship Id="rId9" Type="http://schemas.openxmlformats.org/officeDocument/2006/relationships/image" Target="../media/image61.png"/><Relationship Id="rId1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63.pn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60.png"/><Relationship Id="rId5" Type="http://schemas.openxmlformats.org/officeDocument/2006/relationships/image" Target="../media/image59.png"/><Relationship Id="rId15" Type="http://schemas.openxmlformats.org/officeDocument/2006/relationships/image" Target="../media/image48.png"/><Relationship Id="rId10" Type="http://schemas.openxmlformats.org/officeDocument/2006/relationships/image" Target="../media/image62.png"/><Relationship Id="rId4" Type="http://schemas.openxmlformats.org/officeDocument/2006/relationships/image" Target="../media/image58.jpg"/><Relationship Id="rId9" Type="http://schemas.openxmlformats.org/officeDocument/2006/relationships/image" Target="../media/image61.png"/><Relationship Id="rId1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63.pn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60.png"/><Relationship Id="rId5" Type="http://schemas.openxmlformats.org/officeDocument/2006/relationships/image" Target="../media/image59.png"/><Relationship Id="rId15" Type="http://schemas.openxmlformats.org/officeDocument/2006/relationships/image" Target="../media/image48.png"/><Relationship Id="rId10" Type="http://schemas.openxmlformats.org/officeDocument/2006/relationships/image" Target="../media/image62.png"/><Relationship Id="rId4" Type="http://schemas.openxmlformats.org/officeDocument/2006/relationships/image" Target="../media/image58.jpg"/><Relationship Id="rId9" Type="http://schemas.openxmlformats.org/officeDocument/2006/relationships/image" Target="../media/image61.png"/><Relationship Id="rId1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63.pn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60.png"/><Relationship Id="rId5" Type="http://schemas.openxmlformats.org/officeDocument/2006/relationships/image" Target="../media/image59.png"/><Relationship Id="rId15" Type="http://schemas.openxmlformats.org/officeDocument/2006/relationships/image" Target="../media/image48.png"/><Relationship Id="rId10" Type="http://schemas.openxmlformats.org/officeDocument/2006/relationships/image" Target="../media/image62.png"/><Relationship Id="rId4" Type="http://schemas.openxmlformats.org/officeDocument/2006/relationships/image" Target="../media/image58.jpg"/><Relationship Id="rId9" Type="http://schemas.openxmlformats.org/officeDocument/2006/relationships/image" Target="../media/image61.png"/><Relationship Id="rId1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jpg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661313" y="91796"/>
            <a:ext cx="8871045" cy="566910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48" y="4353070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870755" y="1576715"/>
            <a:ext cx="619041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MÔN TOÁN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95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07156" y="97146"/>
            <a:ext cx="5599165" cy="1374552"/>
            <a:chOff x="732268" y="921241"/>
            <a:chExt cx="5599165" cy="1374552"/>
          </a:xfrm>
        </p:grpSpPr>
        <p:sp>
          <p:nvSpPr>
            <p:cNvPr id="3" name="Rounded Rectangle 2"/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     29 + 5 = ?</a:t>
              </a:r>
            </a:p>
          </p:txBody>
        </p:sp>
        <p:pic>
          <p:nvPicPr>
            <p:cNvPr id="4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sp>
        <p:nvSpPr>
          <p:cNvPr id="43" name="Rectangle 1">
            <a:extLst>
              <a:ext uri="{FF2B5EF4-FFF2-40B4-BE49-F238E27FC236}">
                <a16:creationId xmlns:a16="http://schemas.microsoft.com/office/drawing/2014/main" xmlns="" id="{2DCD70A2-91DB-45E2-AA50-76598CD83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2088" y="1471698"/>
            <a:ext cx="986720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.(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600" dirty="0">
              <a:solidFill>
                <a:prstClr val="black"/>
              </a:solidFill>
              <a:latin typeface="Constantia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- GV </a:t>
            </a:r>
            <a:r>
              <a:rPr lang="en-US" altLang="en-US" sz="3600" dirty="0" err="1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chốt</a:t>
            </a:r>
            <a:r>
              <a:rPr lang="en-US" altLang="en-US" sz="3600" dirty="0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bằng</a:t>
            </a:r>
            <a:r>
              <a:rPr lang="en-US" altLang="en-US" sz="3600" dirty="0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đồ</a:t>
            </a:r>
            <a:r>
              <a:rPr lang="en-US" altLang="en-US" sz="3600" dirty="0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dùng</a:t>
            </a:r>
            <a:r>
              <a:rPr lang="en-US" altLang="en-US" sz="3600" dirty="0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trực</a:t>
            </a:r>
            <a:r>
              <a:rPr lang="en-US" altLang="en-US" sz="3600" dirty="0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quan</a:t>
            </a:r>
            <a:endParaRPr lang="en-US" alt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E85440DE-3F46-48D4-B5A4-CAC19E25DB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16"/>
          <a:stretch/>
        </p:blipFill>
        <p:spPr>
          <a:xfrm>
            <a:off x="3913768" y="5257350"/>
            <a:ext cx="4364464" cy="150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3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BB1CE8-AE25-49FE-ADF4-8817BFD80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5" y="1918067"/>
            <a:ext cx="1352793" cy="38836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385F465-F65D-498D-9C8B-1D2C7C73E8B2}"/>
              </a:ext>
            </a:extLst>
          </p:cNvPr>
          <p:cNvGrpSpPr/>
          <p:nvPr/>
        </p:nvGrpSpPr>
        <p:grpSpPr>
          <a:xfrm>
            <a:off x="2694201" y="0"/>
            <a:ext cx="5599165" cy="1374552"/>
            <a:chOff x="732268" y="921241"/>
            <a:chExt cx="559916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xmlns="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     29 + 5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xmlns="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xmlns="" id="{CC2F9A14-C9E4-43EA-93DF-10150BA87D32}"/>
              </a:ext>
            </a:extLst>
          </p:cNvPr>
          <p:cNvSpPr/>
          <p:nvPr/>
        </p:nvSpPr>
        <p:spPr>
          <a:xfrm>
            <a:off x="6436165" y="2719595"/>
            <a:ext cx="5141262" cy="206347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chemeClr val="tx1"/>
                </a:solidFill>
              </a:rPr>
              <a:t>Dùng các thẻ chục và các khối lập phương thể hiện phép tính 2</a:t>
            </a:r>
            <a:r>
              <a:rPr lang="en-US" sz="3200" dirty="0">
                <a:solidFill>
                  <a:schemeClr val="tx1"/>
                </a:solidFill>
              </a:rPr>
              <a:t>9</a:t>
            </a:r>
            <a:r>
              <a:rPr lang="vi-VN" sz="3200" dirty="0">
                <a:solidFill>
                  <a:schemeClr val="tx1"/>
                </a:solidFill>
              </a:rPr>
              <a:t> + </a:t>
            </a:r>
            <a:r>
              <a:rPr lang="en-US" sz="3200" dirty="0">
                <a:solidFill>
                  <a:schemeClr val="tx1"/>
                </a:solidFill>
              </a:rPr>
              <a:t>5</a:t>
            </a:r>
            <a:r>
              <a:rPr lang="vi-VN" sz="3200" dirty="0">
                <a:solidFill>
                  <a:schemeClr val="tx1"/>
                </a:solidFill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xmlns="" id="{C53B13F8-50DE-403E-94D1-B8F89F815E17}"/>
              </a:ext>
            </a:extLst>
          </p:cNvPr>
          <p:cNvSpPr/>
          <p:nvPr/>
        </p:nvSpPr>
        <p:spPr>
          <a:xfrm>
            <a:off x="791829" y="5866146"/>
            <a:ext cx="847924" cy="74960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29</a:t>
            </a:r>
          </a:p>
        </p:txBody>
      </p:sp>
      <p:sp>
        <p:nvSpPr>
          <p:cNvPr id="15" name="Rounded Rectangle 19">
            <a:extLst>
              <a:ext uri="{FF2B5EF4-FFF2-40B4-BE49-F238E27FC236}">
                <a16:creationId xmlns:a16="http://schemas.microsoft.com/office/drawing/2014/main" xmlns="" id="{B4F61883-71D3-43DB-AC3B-D764966099E4}"/>
              </a:ext>
            </a:extLst>
          </p:cNvPr>
          <p:cNvSpPr/>
          <p:nvPr/>
        </p:nvSpPr>
        <p:spPr>
          <a:xfrm>
            <a:off x="2270239" y="5866146"/>
            <a:ext cx="847924" cy="74960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xmlns="" id="{931C91F5-868A-49CA-85F3-E77356A3355A}"/>
              </a:ext>
            </a:extLst>
          </p:cNvPr>
          <p:cNvSpPr/>
          <p:nvPr/>
        </p:nvSpPr>
        <p:spPr>
          <a:xfrm>
            <a:off x="4453896" y="2813235"/>
            <a:ext cx="847924" cy="74960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6F83B79-3E81-459F-81F4-BE1BD2ADF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282" y="1901661"/>
            <a:ext cx="847924" cy="388361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5C61376-001D-4E63-BA15-E51F94E9D13A}"/>
              </a:ext>
            </a:extLst>
          </p:cNvPr>
          <p:cNvGrpSpPr/>
          <p:nvPr/>
        </p:nvGrpSpPr>
        <p:grpSpPr>
          <a:xfrm>
            <a:off x="3004834" y="1142945"/>
            <a:ext cx="2047513" cy="2045093"/>
            <a:chOff x="3591933" y="1158436"/>
            <a:chExt cx="2047513" cy="204509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E34E77C-066B-4711-B61B-0CF17EB93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5215">
              <a:off x="3591933" y="2763904"/>
              <a:ext cx="325223" cy="41080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15BF39C5-2750-40D3-B5B6-F2770A8E0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4579" y="1158436"/>
              <a:ext cx="2034867" cy="2045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44145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3000">
        <p159:morph option="byObjec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4D0961B-E608-4573-81EB-D39C893956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8" r="768" b="11183"/>
          <a:stretch/>
        </p:blipFill>
        <p:spPr>
          <a:xfrm>
            <a:off x="-219902" y="0"/>
            <a:ext cx="12411902" cy="6888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6FEF6C-538E-43EC-9F0A-A67BAFA13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895775"/>
            <a:ext cx="8539317" cy="5623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578BEE-D90C-4E2E-8E2F-751D991D36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380" y="814961"/>
            <a:ext cx="3309753" cy="2358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113190F-1024-4BD6-A16E-0F9EC8D6E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538" y="3092641"/>
            <a:ext cx="5744616" cy="3282640"/>
          </a:xfrm>
          <a:prstGeom prst="rect">
            <a:avLst/>
          </a:prstGeom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xmlns="" id="{315A41F8-30F1-4939-9428-15C756DF3D7A}"/>
              </a:ext>
            </a:extLst>
          </p:cNvPr>
          <p:cNvSpPr/>
          <p:nvPr/>
        </p:nvSpPr>
        <p:spPr>
          <a:xfrm>
            <a:off x="3257101" y="3707281"/>
            <a:ext cx="4898757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 defTabSz="914060">
              <a:spcBef>
                <a:spcPct val="50000"/>
              </a:spcBef>
            </a:pP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nhóm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thảo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luận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nêu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thức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giải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quyết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vấn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đề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3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385F465-F65D-498D-9C8B-1D2C7C73E8B2}"/>
              </a:ext>
            </a:extLst>
          </p:cNvPr>
          <p:cNvGrpSpPr/>
          <p:nvPr/>
        </p:nvGrpSpPr>
        <p:grpSpPr>
          <a:xfrm>
            <a:off x="22165" y="-34646"/>
            <a:ext cx="5599165" cy="1374552"/>
            <a:chOff x="732268" y="921241"/>
            <a:chExt cx="559916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xmlns="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     29 + 5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xmlns="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xmlns="" id="{CC2F9A14-C9E4-43EA-93DF-10150BA87D32}"/>
              </a:ext>
            </a:extLst>
          </p:cNvPr>
          <p:cNvSpPr/>
          <p:nvPr/>
        </p:nvSpPr>
        <p:spPr>
          <a:xfrm>
            <a:off x="4101787" y="1015625"/>
            <a:ext cx="7238873" cy="2475209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400" dirty="0">
                <a:solidFill>
                  <a:srgbClr val="000000"/>
                </a:solidFill>
              </a:rPr>
              <a:t>Để thực hiện phép cộng 2</a:t>
            </a:r>
            <a:r>
              <a:rPr lang="en-US" sz="2400" dirty="0">
                <a:solidFill>
                  <a:srgbClr val="000000"/>
                </a:solidFill>
              </a:rPr>
              <a:t>9</a:t>
            </a:r>
            <a:r>
              <a:rPr lang="vi-VN" sz="2400" dirty="0">
                <a:solidFill>
                  <a:srgbClr val="000000"/>
                </a:solidFill>
              </a:rPr>
              <a:t> + </a:t>
            </a:r>
            <a:r>
              <a:rPr lang="en-US" sz="2400" dirty="0">
                <a:solidFill>
                  <a:srgbClr val="000000"/>
                </a:solidFill>
              </a:rPr>
              <a:t>5</a:t>
            </a:r>
            <a:r>
              <a:rPr lang="vi-VN" sz="2400" dirty="0">
                <a:solidFill>
                  <a:srgbClr val="000000"/>
                </a:solidFill>
              </a:rPr>
              <a:t> ta có thể làm như sau:</a:t>
            </a:r>
          </a:p>
          <a:p>
            <a:pPr lvl="0" algn="just"/>
            <a:r>
              <a:rPr lang="en-US" sz="2400" dirty="0">
                <a:solidFill>
                  <a:srgbClr val="000000"/>
                </a:solidFill>
              </a:rPr>
              <a:t>* B1: </a:t>
            </a:r>
            <a:r>
              <a:rPr lang="vi-VN" sz="2400" dirty="0">
                <a:solidFill>
                  <a:srgbClr val="000000"/>
                </a:solidFill>
              </a:rPr>
              <a:t>Đặt tính: Viết số hạng này dưới số hạng kia sao cho số đơn vị thẳng cột với nhau, viết dấu cộng, kẻ vạch ngang.</a:t>
            </a:r>
            <a:endParaRPr lang="en-US" sz="2400" dirty="0">
              <a:solidFill>
                <a:srgbClr val="000000"/>
              </a:solidFill>
            </a:endParaRPr>
          </a:p>
          <a:p>
            <a:pPr lvl="0" algn="just"/>
            <a:r>
              <a:rPr lang="en-US" sz="2400" dirty="0">
                <a:solidFill>
                  <a:srgbClr val="000000"/>
                </a:solidFill>
              </a:rPr>
              <a:t>* B2 : Thực </a:t>
            </a:r>
            <a:r>
              <a:rPr lang="en-US" sz="2400" dirty="0" err="1">
                <a:solidFill>
                  <a:srgbClr val="000000"/>
                </a:solidFill>
              </a:rPr>
              <a:t>hiện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phép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tính</a:t>
            </a:r>
            <a:endParaRPr lang="vi-VN" sz="2400" dirty="0">
              <a:solidFill>
                <a:srgbClr val="00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F8574A5-F667-4D1D-A780-F78C2B60A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114" y="3551301"/>
            <a:ext cx="7594546" cy="33066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F63989B-6BE6-45D5-8E0A-FDAD5F7B4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481" y="3920667"/>
            <a:ext cx="524534" cy="26899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D1A27E0-7551-4B2E-9D1F-7C053BB11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842" y="3920667"/>
            <a:ext cx="524534" cy="26899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1934BC8-41FF-4DF9-9DEB-489307A800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25556" y="5309773"/>
            <a:ext cx="1428416" cy="45719"/>
          </a:xfrm>
          <a:prstGeom prst="rect">
            <a:avLst/>
          </a:prstGeom>
        </p:spPr>
      </p:pic>
      <p:sp>
        <p:nvSpPr>
          <p:cNvPr id="26" name="Rounded Rectangle 19">
            <a:extLst>
              <a:ext uri="{FF2B5EF4-FFF2-40B4-BE49-F238E27FC236}">
                <a16:creationId xmlns:a16="http://schemas.microsoft.com/office/drawing/2014/main" xmlns="" id="{0E46A959-BC41-4F00-A7B7-5A4C87FD3A98}"/>
              </a:ext>
            </a:extLst>
          </p:cNvPr>
          <p:cNvSpPr/>
          <p:nvPr/>
        </p:nvSpPr>
        <p:spPr>
          <a:xfrm>
            <a:off x="4281247" y="4055578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dirty="0">
                <a:solidFill>
                  <a:srgbClr val="000000"/>
                </a:solidFill>
              </a:rPr>
              <a:t>2</a:t>
            </a:r>
            <a:endParaRPr lang="vi-VN" sz="3600" dirty="0">
              <a:solidFill>
                <a:srgbClr val="000000"/>
              </a:solidFill>
            </a:endParaRPr>
          </a:p>
        </p:txBody>
      </p:sp>
      <p:sp>
        <p:nvSpPr>
          <p:cNvPr id="27" name="Rounded Rectangle 19">
            <a:extLst>
              <a:ext uri="{FF2B5EF4-FFF2-40B4-BE49-F238E27FC236}">
                <a16:creationId xmlns:a16="http://schemas.microsoft.com/office/drawing/2014/main" xmlns="" id="{0A5D7161-88EC-4043-90B8-FCFCC881057E}"/>
              </a:ext>
            </a:extLst>
          </p:cNvPr>
          <p:cNvSpPr/>
          <p:nvPr/>
        </p:nvSpPr>
        <p:spPr>
          <a:xfrm>
            <a:off x="4839764" y="4068796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dirty="0">
                <a:solidFill>
                  <a:srgbClr val="000000"/>
                </a:solidFill>
              </a:rPr>
              <a:t>9</a:t>
            </a:r>
            <a:endParaRPr lang="vi-VN" sz="3600" dirty="0">
              <a:solidFill>
                <a:srgbClr val="000000"/>
              </a:solidFill>
            </a:endParaRPr>
          </a:p>
        </p:txBody>
      </p:sp>
      <p:sp>
        <p:nvSpPr>
          <p:cNvPr id="28" name="Rounded Rectangle 19">
            <a:extLst>
              <a:ext uri="{FF2B5EF4-FFF2-40B4-BE49-F238E27FC236}">
                <a16:creationId xmlns:a16="http://schemas.microsoft.com/office/drawing/2014/main" xmlns="" id="{2D3F08A0-E454-4CC8-861E-81C2454E30AE}"/>
              </a:ext>
            </a:extLst>
          </p:cNvPr>
          <p:cNvSpPr/>
          <p:nvPr/>
        </p:nvSpPr>
        <p:spPr>
          <a:xfrm>
            <a:off x="4816015" y="4777691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dirty="0">
                <a:solidFill>
                  <a:srgbClr val="000000"/>
                </a:solidFill>
              </a:rPr>
              <a:t>5</a:t>
            </a:r>
            <a:endParaRPr lang="vi-VN" sz="3600" dirty="0">
              <a:solidFill>
                <a:srgbClr val="000000"/>
              </a:solidFill>
            </a:endParaRPr>
          </a:p>
        </p:txBody>
      </p:sp>
      <p:sp>
        <p:nvSpPr>
          <p:cNvPr id="29" name="Rounded Rectangle 19">
            <a:extLst>
              <a:ext uri="{FF2B5EF4-FFF2-40B4-BE49-F238E27FC236}">
                <a16:creationId xmlns:a16="http://schemas.microsoft.com/office/drawing/2014/main" xmlns="" id="{466BEA13-C1D8-4D3C-A118-CAC04039AB94}"/>
              </a:ext>
            </a:extLst>
          </p:cNvPr>
          <p:cNvSpPr/>
          <p:nvPr/>
        </p:nvSpPr>
        <p:spPr>
          <a:xfrm>
            <a:off x="3746114" y="4600878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dirty="0">
                <a:solidFill>
                  <a:srgbClr val="000000"/>
                </a:solidFill>
              </a:rPr>
              <a:t>+</a:t>
            </a:r>
            <a:endParaRPr lang="vi-VN" sz="3600" dirty="0">
              <a:solidFill>
                <a:srgbClr val="000000"/>
              </a:solidFill>
            </a:endParaRPr>
          </a:p>
        </p:txBody>
      </p:sp>
      <p:sp>
        <p:nvSpPr>
          <p:cNvPr id="30" name="Rounded Rectangle 19">
            <a:extLst>
              <a:ext uri="{FF2B5EF4-FFF2-40B4-BE49-F238E27FC236}">
                <a16:creationId xmlns:a16="http://schemas.microsoft.com/office/drawing/2014/main" xmlns="" id="{F4999727-C8E2-40D0-BA93-881DC62BB35A}"/>
              </a:ext>
            </a:extLst>
          </p:cNvPr>
          <p:cNvSpPr/>
          <p:nvPr/>
        </p:nvSpPr>
        <p:spPr>
          <a:xfrm>
            <a:off x="4829803" y="5499804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dirty="0">
                <a:solidFill>
                  <a:srgbClr val="000000"/>
                </a:solidFill>
              </a:rPr>
              <a:t>4</a:t>
            </a:r>
            <a:endParaRPr lang="vi-VN" sz="3600" dirty="0">
              <a:solidFill>
                <a:srgbClr val="000000"/>
              </a:solidFill>
            </a:endParaRPr>
          </a:p>
        </p:txBody>
      </p:sp>
      <p:sp>
        <p:nvSpPr>
          <p:cNvPr id="31" name="Rounded Rectangle 19">
            <a:extLst>
              <a:ext uri="{FF2B5EF4-FFF2-40B4-BE49-F238E27FC236}">
                <a16:creationId xmlns:a16="http://schemas.microsoft.com/office/drawing/2014/main" xmlns="" id="{7B0939E5-7346-48AC-8F88-A947D397B5E7}"/>
              </a:ext>
            </a:extLst>
          </p:cNvPr>
          <p:cNvSpPr/>
          <p:nvPr/>
        </p:nvSpPr>
        <p:spPr>
          <a:xfrm>
            <a:off x="4270648" y="5491465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dirty="0">
                <a:solidFill>
                  <a:srgbClr val="000000"/>
                </a:solidFill>
              </a:rPr>
              <a:t>3</a:t>
            </a:r>
            <a:endParaRPr lang="vi-VN" sz="3600" dirty="0">
              <a:solidFill>
                <a:srgbClr val="000000"/>
              </a:solidFill>
            </a:endParaRPr>
          </a:p>
        </p:txBody>
      </p:sp>
      <p:sp>
        <p:nvSpPr>
          <p:cNvPr id="32" name="Rounded Rectangle 19">
            <a:extLst>
              <a:ext uri="{FF2B5EF4-FFF2-40B4-BE49-F238E27FC236}">
                <a16:creationId xmlns:a16="http://schemas.microsoft.com/office/drawing/2014/main" xmlns="" id="{8BE82CC8-BE62-45CC-A7C5-A1DD82D1D529}"/>
              </a:ext>
            </a:extLst>
          </p:cNvPr>
          <p:cNvSpPr/>
          <p:nvPr/>
        </p:nvSpPr>
        <p:spPr>
          <a:xfrm>
            <a:off x="5819721" y="3845282"/>
            <a:ext cx="4594415" cy="9022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srgbClr val="000000"/>
                </a:solidFill>
              </a:rPr>
              <a:t>* 9 </a:t>
            </a:r>
            <a:r>
              <a:rPr lang="en-US" sz="3200" dirty="0" err="1">
                <a:solidFill>
                  <a:srgbClr val="000000"/>
                </a:solidFill>
              </a:rPr>
              <a:t>cộng</a:t>
            </a:r>
            <a:r>
              <a:rPr lang="en-US" sz="3200" dirty="0">
                <a:solidFill>
                  <a:srgbClr val="000000"/>
                </a:solidFill>
              </a:rPr>
              <a:t> 5 </a:t>
            </a:r>
            <a:r>
              <a:rPr lang="en-US" sz="3200" dirty="0" err="1">
                <a:solidFill>
                  <a:srgbClr val="000000"/>
                </a:solidFill>
              </a:rPr>
              <a:t>bằng</a:t>
            </a:r>
            <a:r>
              <a:rPr lang="en-US" sz="3200" dirty="0">
                <a:solidFill>
                  <a:srgbClr val="000000"/>
                </a:solidFill>
              </a:rPr>
              <a:t> 14, </a:t>
            </a:r>
            <a:r>
              <a:rPr lang="en-US" sz="3200" dirty="0" err="1">
                <a:solidFill>
                  <a:srgbClr val="000000"/>
                </a:solidFill>
              </a:rPr>
              <a:t>viết</a:t>
            </a:r>
            <a:r>
              <a:rPr lang="en-US" sz="3200" dirty="0">
                <a:solidFill>
                  <a:srgbClr val="000000"/>
                </a:solidFill>
              </a:rPr>
              <a:t> 4, </a:t>
            </a:r>
            <a:r>
              <a:rPr lang="en-US" sz="3200" dirty="0" err="1">
                <a:solidFill>
                  <a:srgbClr val="FF0000"/>
                </a:solidFill>
              </a:rPr>
              <a:t>nhớ</a:t>
            </a:r>
            <a:r>
              <a:rPr lang="en-US" sz="3200" dirty="0">
                <a:solidFill>
                  <a:srgbClr val="FF0000"/>
                </a:solidFill>
              </a:rPr>
              <a:t> 1. 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33" name="Rounded Rectangle 19">
            <a:extLst>
              <a:ext uri="{FF2B5EF4-FFF2-40B4-BE49-F238E27FC236}">
                <a16:creationId xmlns:a16="http://schemas.microsoft.com/office/drawing/2014/main" xmlns="" id="{B8EE87CA-39F1-41DF-B133-5BFB33A32F56}"/>
              </a:ext>
            </a:extLst>
          </p:cNvPr>
          <p:cNvSpPr/>
          <p:nvPr/>
        </p:nvSpPr>
        <p:spPr>
          <a:xfrm>
            <a:off x="5830984" y="4855278"/>
            <a:ext cx="4971159" cy="9022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srgbClr val="000000"/>
                </a:solidFill>
              </a:rPr>
              <a:t>* 2 </a:t>
            </a:r>
            <a:r>
              <a:rPr lang="en-US" sz="3200" dirty="0" err="1">
                <a:solidFill>
                  <a:srgbClr val="FF0000"/>
                </a:solidFill>
              </a:rPr>
              <a:t>thêm</a:t>
            </a:r>
            <a:r>
              <a:rPr lang="en-US" sz="3200" dirty="0">
                <a:solidFill>
                  <a:srgbClr val="FF0000"/>
                </a:solidFill>
              </a:rPr>
              <a:t> 1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bằng</a:t>
            </a:r>
            <a:r>
              <a:rPr lang="en-US" sz="3200" dirty="0">
                <a:solidFill>
                  <a:srgbClr val="000000"/>
                </a:solidFill>
              </a:rPr>
              <a:t> 3, </a:t>
            </a:r>
            <a:r>
              <a:rPr lang="en-US" sz="3200" dirty="0" err="1">
                <a:solidFill>
                  <a:srgbClr val="000000"/>
                </a:solidFill>
              </a:rPr>
              <a:t>viết</a:t>
            </a:r>
            <a:r>
              <a:rPr lang="en-US" sz="3200" dirty="0">
                <a:solidFill>
                  <a:srgbClr val="000000"/>
                </a:solidFill>
              </a:rPr>
              <a:t> 3.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34" name="Rounded Rectangle 19">
            <a:extLst>
              <a:ext uri="{FF2B5EF4-FFF2-40B4-BE49-F238E27FC236}">
                <a16:creationId xmlns:a16="http://schemas.microsoft.com/office/drawing/2014/main" xmlns="" id="{7F9054A2-1B1D-4723-A8FB-64C2EBF848EA}"/>
              </a:ext>
            </a:extLst>
          </p:cNvPr>
          <p:cNvSpPr/>
          <p:nvPr/>
        </p:nvSpPr>
        <p:spPr>
          <a:xfrm>
            <a:off x="6793809" y="5768249"/>
            <a:ext cx="2616356" cy="9022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>
                <a:solidFill>
                  <a:srgbClr val="7030A0"/>
                </a:solidFill>
              </a:rPr>
              <a:t>29 + 5 = 34</a:t>
            </a:r>
            <a:endParaRPr lang="vi-VN" sz="3600" b="1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5C1AA8-E046-450A-BC37-4112971356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273" y="2179508"/>
            <a:ext cx="3017500" cy="311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2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07156" y="97146"/>
            <a:ext cx="5599165" cy="1374552"/>
            <a:chOff x="732268" y="921241"/>
            <a:chExt cx="5599165" cy="1374552"/>
          </a:xfrm>
        </p:grpSpPr>
        <p:sp>
          <p:nvSpPr>
            <p:cNvPr id="3" name="Rounded Rectangle 2"/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     29 + 25 = ?</a:t>
              </a:r>
            </a:p>
          </p:txBody>
        </p:sp>
        <p:pic>
          <p:nvPicPr>
            <p:cNvPr id="4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sp>
        <p:nvSpPr>
          <p:cNvPr id="43" name="Rectangle 1">
            <a:extLst>
              <a:ext uri="{FF2B5EF4-FFF2-40B4-BE49-F238E27FC236}">
                <a16:creationId xmlns:a16="http://schemas.microsoft.com/office/drawing/2014/main" xmlns="" id="{2DCD70A2-91DB-45E2-AA50-76598CD83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2088" y="1471698"/>
            <a:ext cx="986720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THẢO LUẬN NHÓM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*</a:t>
            </a: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Yêu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cầu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-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Thảo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luận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cách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tìm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kết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quả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của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phép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tính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trên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.(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sử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dụng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bộ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đồ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dùng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học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tập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-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Trình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bày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phần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làm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việc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của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nhóm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em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với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các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bạn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.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微软雅黑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- GV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chốt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bằng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đồ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dùng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trực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quan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E85440DE-3F46-48D4-B5A4-CAC19E25DB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16"/>
          <a:stretch/>
        </p:blipFill>
        <p:spPr>
          <a:xfrm>
            <a:off x="3913768" y="5257350"/>
            <a:ext cx="4364464" cy="150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BB1CE8-AE25-49FE-ADF4-8817BFD80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17" y="1802660"/>
            <a:ext cx="1352793" cy="38836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385F465-F65D-498D-9C8B-1D2C7C73E8B2}"/>
              </a:ext>
            </a:extLst>
          </p:cNvPr>
          <p:cNvGrpSpPr/>
          <p:nvPr/>
        </p:nvGrpSpPr>
        <p:grpSpPr>
          <a:xfrm>
            <a:off x="2694201" y="0"/>
            <a:ext cx="5599165" cy="1374552"/>
            <a:chOff x="732268" y="921241"/>
            <a:chExt cx="559916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xmlns="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     29 + 25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xmlns="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xmlns="" id="{CC2F9A14-C9E4-43EA-93DF-10150BA87D32}"/>
              </a:ext>
            </a:extLst>
          </p:cNvPr>
          <p:cNvSpPr/>
          <p:nvPr/>
        </p:nvSpPr>
        <p:spPr>
          <a:xfrm>
            <a:off x="6744704" y="2673808"/>
            <a:ext cx="5141262" cy="206347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Dùng các thẻ chục và các khối lập phương thể hiện phép tính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+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微软雅黑"/>
              </a:rPr>
              <a:t>5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xmlns="" id="{C53B13F8-50DE-403E-94D1-B8F89F815E17}"/>
              </a:ext>
            </a:extLst>
          </p:cNvPr>
          <p:cNvSpPr/>
          <p:nvPr/>
        </p:nvSpPr>
        <p:spPr>
          <a:xfrm>
            <a:off x="326167" y="6034655"/>
            <a:ext cx="847924" cy="74960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</a:t>
            </a:r>
          </a:p>
        </p:txBody>
      </p:sp>
      <p:sp>
        <p:nvSpPr>
          <p:cNvPr id="15" name="Rounded Rectangle 19">
            <a:extLst>
              <a:ext uri="{FF2B5EF4-FFF2-40B4-BE49-F238E27FC236}">
                <a16:creationId xmlns:a16="http://schemas.microsoft.com/office/drawing/2014/main" xmlns="" id="{B4F61883-71D3-43DB-AC3B-D764966099E4}"/>
              </a:ext>
            </a:extLst>
          </p:cNvPr>
          <p:cNvSpPr/>
          <p:nvPr/>
        </p:nvSpPr>
        <p:spPr>
          <a:xfrm>
            <a:off x="1762382" y="6034655"/>
            <a:ext cx="847924" cy="74960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Arial"/>
                <a:ea typeface="微软雅黑"/>
              </a:rPr>
              <a:t>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xmlns="" id="{931C91F5-868A-49CA-85F3-E77356A3355A}"/>
              </a:ext>
            </a:extLst>
          </p:cNvPr>
          <p:cNvSpPr/>
          <p:nvPr/>
        </p:nvSpPr>
        <p:spPr>
          <a:xfrm>
            <a:off x="4664625" y="6034653"/>
            <a:ext cx="847924" cy="74960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Arial"/>
                <a:ea typeface="微软雅黑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E4D16ED-B3F7-4AF9-AFF2-6FA2BB953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15" y="1763736"/>
            <a:ext cx="1352793" cy="3883618"/>
          </a:xfrm>
          <a:prstGeom prst="rect">
            <a:avLst/>
          </a:prstGeom>
        </p:spPr>
      </p:pic>
      <p:sp>
        <p:nvSpPr>
          <p:cNvPr id="22" name="Rounded Rectangle 19">
            <a:extLst>
              <a:ext uri="{FF2B5EF4-FFF2-40B4-BE49-F238E27FC236}">
                <a16:creationId xmlns:a16="http://schemas.microsoft.com/office/drawing/2014/main" xmlns="" id="{F2D24CC2-DF05-4EC9-9F33-65C5ED32E851}"/>
              </a:ext>
            </a:extLst>
          </p:cNvPr>
          <p:cNvSpPr/>
          <p:nvPr/>
        </p:nvSpPr>
        <p:spPr>
          <a:xfrm>
            <a:off x="3152103" y="6034653"/>
            <a:ext cx="847924" cy="74960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A32139-41B0-4A88-91A2-E5DA185475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84" y="5519230"/>
            <a:ext cx="2904814" cy="437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5FD625F-CF2E-46D0-AA4A-3AD16EAC67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11" y="1763736"/>
            <a:ext cx="856422" cy="39225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067FEB0-14C7-4DD9-BD3C-8877D7420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588" y="1829578"/>
            <a:ext cx="891966" cy="37955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FFB38F2-DB86-47C6-92F0-59908494CB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83" y="1337374"/>
            <a:ext cx="2904355" cy="57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6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6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385F465-F65D-498D-9C8B-1D2C7C73E8B2}"/>
              </a:ext>
            </a:extLst>
          </p:cNvPr>
          <p:cNvGrpSpPr/>
          <p:nvPr/>
        </p:nvGrpSpPr>
        <p:grpSpPr>
          <a:xfrm>
            <a:off x="3361396" y="-65067"/>
            <a:ext cx="5599165" cy="1374552"/>
            <a:chOff x="732268" y="921241"/>
            <a:chExt cx="559916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xmlns="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     29 + 25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xmlns="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xmlns="" id="{CC2F9A14-C9E4-43EA-93DF-10150BA87D32}"/>
              </a:ext>
            </a:extLst>
          </p:cNvPr>
          <p:cNvSpPr/>
          <p:nvPr/>
        </p:nvSpPr>
        <p:spPr>
          <a:xfrm>
            <a:off x="4612253" y="1071094"/>
            <a:ext cx="7238873" cy="2346086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Để thực hiện phép cộng 2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9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+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  <a:r>
              <a:rPr lang="en-US" sz="2400" noProof="0" dirty="0">
                <a:solidFill>
                  <a:srgbClr val="000000"/>
                </a:solidFill>
                <a:latin typeface="Arial"/>
                <a:ea typeface="微软雅黑"/>
              </a:rPr>
              <a:t>5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ta có thể làm như sau:</a:t>
            </a:r>
          </a:p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•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Đặt tính: Viết số hạng này dưới số hạng kia sao cho số đơn vị thẳng cột với nhau, viết dấu cộng, kẻ vạch ngang.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* Thực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phép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tính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F8574A5-F667-4D1D-A780-F78C2B60A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84" y="3521441"/>
            <a:ext cx="7238873" cy="33066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F63989B-6BE6-45D5-8E0A-FDAD5F7B4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178" y="3890806"/>
            <a:ext cx="524534" cy="26899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D1A27E0-7551-4B2E-9D1F-7C053BB11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539" y="3890806"/>
            <a:ext cx="524534" cy="26899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1934BC8-41FF-4DF9-9DEB-489307A800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612253" y="5279912"/>
            <a:ext cx="1428416" cy="45719"/>
          </a:xfrm>
          <a:prstGeom prst="rect">
            <a:avLst/>
          </a:prstGeom>
        </p:spPr>
      </p:pic>
      <p:sp>
        <p:nvSpPr>
          <p:cNvPr id="26" name="Rounded Rectangle 19">
            <a:extLst>
              <a:ext uri="{FF2B5EF4-FFF2-40B4-BE49-F238E27FC236}">
                <a16:creationId xmlns:a16="http://schemas.microsoft.com/office/drawing/2014/main" xmlns="" id="{0E46A959-BC41-4F00-A7B7-5A4C87FD3A98}"/>
              </a:ext>
            </a:extLst>
          </p:cNvPr>
          <p:cNvSpPr/>
          <p:nvPr/>
        </p:nvSpPr>
        <p:spPr>
          <a:xfrm>
            <a:off x="4767944" y="4025717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Rounded Rectangle 19">
            <a:extLst>
              <a:ext uri="{FF2B5EF4-FFF2-40B4-BE49-F238E27FC236}">
                <a16:creationId xmlns:a16="http://schemas.microsoft.com/office/drawing/2014/main" xmlns="" id="{0A5D7161-88EC-4043-90B8-FCFCC881057E}"/>
              </a:ext>
            </a:extLst>
          </p:cNvPr>
          <p:cNvSpPr/>
          <p:nvPr/>
        </p:nvSpPr>
        <p:spPr>
          <a:xfrm>
            <a:off x="5326461" y="4038935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9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8" name="Rounded Rectangle 19">
            <a:extLst>
              <a:ext uri="{FF2B5EF4-FFF2-40B4-BE49-F238E27FC236}">
                <a16:creationId xmlns:a16="http://schemas.microsoft.com/office/drawing/2014/main" xmlns="" id="{2D3F08A0-E454-4CC8-861E-81C2454E30AE}"/>
              </a:ext>
            </a:extLst>
          </p:cNvPr>
          <p:cNvSpPr/>
          <p:nvPr/>
        </p:nvSpPr>
        <p:spPr>
          <a:xfrm>
            <a:off x="5302712" y="4747830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5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9" name="Rounded Rectangle 19">
            <a:extLst>
              <a:ext uri="{FF2B5EF4-FFF2-40B4-BE49-F238E27FC236}">
                <a16:creationId xmlns:a16="http://schemas.microsoft.com/office/drawing/2014/main" xmlns="" id="{466BEA13-C1D8-4D3C-A118-CAC04039AB94}"/>
              </a:ext>
            </a:extLst>
          </p:cNvPr>
          <p:cNvSpPr/>
          <p:nvPr/>
        </p:nvSpPr>
        <p:spPr>
          <a:xfrm>
            <a:off x="4232811" y="4571017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+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0" name="Rounded Rectangle 19">
            <a:extLst>
              <a:ext uri="{FF2B5EF4-FFF2-40B4-BE49-F238E27FC236}">
                <a16:creationId xmlns:a16="http://schemas.microsoft.com/office/drawing/2014/main" xmlns="" id="{F4999727-C8E2-40D0-BA93-881DC62BB35A}"/>
              </a:ext>
            </a:extLst>
          </p:cNvPr>
          <p:cNvSpPr/>
          <p:nvPr/>
        </p:nvSpPr>
        <p:spPr>
          <a:xfrm>
            <a:off x="5316500" y="5469943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4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1" name="Rounded Rectangle 19">
            <a:extLst>
              <a:ext uri="{FF2B5EF4-FFF2-40B4-BE49-F238E27FC236}">
                <a16:creationId xmlns:a16="http://schemas.microsoft.com/office/drawing/2014/main" xmlns="" id="{7B0939E5-7346-48AC-8F88-A947D397B5E7}"/>
              </a:ext>
            </a:extLst>
          </p:cNvPr>
          <p:cNvSpPr/>
          <p:nvPr/>
        </p:nvSpPr>
        <p:spPr>
          <a:xfrm>
            <a:off x="4757345" y="5461604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5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Rounded Rectangle 19">
            <a:extLst>
              <a:ext uri="{FF2B5EF4-FFF2-40B4-BE49-F238E27FC236}">
                <a16:creationId xmlns:a16="http://schemas.microsoft.com/office/drawing/2014/main" xmlns="" id="{8BE82CC8-BE62-45CC-A7C5-A1DD82D1D529}"/>
              </a:ext>
            </a:extLst>
          </p:cNvPr>
          <p:cNvSpPr/>
          <p:nvPr/>
        </p:nvSpPr>
        <p:spPr>
          <a:xfrm>
            <a:off x="6306418" y="3815421"/>
            <a:ext cx="4594415" cy="9022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*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3" name="Rounded Rectangle 19">
            <a:extLst>
              <a:ext uri="{FF2B5EF4-FFF2-40B4-BE49-F238E27FC236}">
                <a16:creationId xmlns:a16="http://schemas.microsoft.com/office/drawing/2014/main" xmlns="" id="{B8EE87CA-39F1-41DF-B133-5BFB33A32F56}"/>
              </a:ext>
            </a:extLst>
          </p:cNvPr>
          <p:cNvSpPr/>
          <p:nvPr/>
        </p:nvSpPr>
        <p:spPr>
          <a:xfrm>
            <a:off x="6317681" y="4825417"/>
            <a:ext cx="4971159" cy="9022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*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</a:t>
            </a:r>
            <a:r>
              <a:rPr lang="en-US" sz="3200" dirty="0" err="1">
                <a:solidFill>
                  <a:schemeClr val="tx1"/>
                </a:solidFill>
                <a:latin typeface="Arial"/>
                <a:ea typeface="微软雅黑"/>
              </a:rPr>
              <a:t>cộng</a:t>
            </a:r>
            <a:r>
              <a:rPr lang="en-US" sz="3200" dirty="0">
                <a:solidFill>
                  <a:schemeClr val="tx1"/>
                </a:solidFill>
                <a:latin typeface="Arial"/>
                <a:ea typeface="微软雅黑"/>
              </a:rPr>
              <a:t> 2 </a:t>
            </a:r>
            <a:r>
              <a:rPr lang="en-US" sz="3200" dirty="0" err="1">
                <a:solidFill>
                  <a:schemeClr val="tx1"/>
                </a:solidFill>
                <a:latin typeface="Arial"/>
                <a:ea typeface="微软雅黑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Arial"/>
                <a:ea typeface="微软雅黑"/>
              </a:rPr>
              <a:t> 4, </a:t>
            </a:r>
            <a:r>
              <a:rPr lang="en-US" sz="3200" dirty="0" err="1">
                <a:solidFill>
                  <a:srgbClr val="FF0000"/>
                </a:solidFill>
                <a:latin typeface="Arial"/>
                <a:ea typeface="微软雅黑"/>
              </a:rPr>
              <a:t>thêm</a:t>
            </a:r>
            <a:r>
              <a:rPr lang="en-US" sz="3200" dirty="0">
                <a:solidFill>
                  <a:srgbClr val="FF0000"/>
                </a:solidFill>
                <a:latin typeface="Arial"/>
                <a:ea typeface="微软雅黑"/>
              </a:rPr>
              <a:t> 1 </a:t>
            </a:r>
            <a:r>
              <a:rPr lang="en-US" sz="3200" dirty="0" err="1">
                <a:solidFill>
                  <a:schemeClr val="tx1"/>
                </a:solidFill>
                <a:latin typeface="Arial"/>
                <a:ea typeface="微软雅黑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Arial"/>
                <a:ea typeface="微软雅黑"/>
              </a:rPr>
              <a:t> 5, </a:t>
            </a:r>
            <a:r>
              <a:rPr lang="en-US" sz="3200" dirty="0" err="1">
                <a:solidFill>
                  <a:schemeClr val="tx1"/>
                </a:solidFill>
                <a:latin typeface="Arial"/>
                <a:ea typeface="微软雅黑"/>
              </a:rPr>
              <a:t>viết</a:t>
            </a:r>
            <a:r>
              <a:rPr lang="en-US" sz="3200" dirty="0">
                <a:solidFill>
                  <a:schemeClr val="tx1"/>
                </a:solidFill>
                <a:latin typeface="Arial"/>
                <a:ea typeface="微软雅黑"/>
              </a:rPr>
              <a:t> 5.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4" name="Rounded Rectangle 19">
            <a:extLst>
              <a:ext uri="{FF2B5EF4-FFF2-40B4-BE49-F238E27FC236}">
                <a16:creationId xmlns:a16="http://schemas.microsoft.com/office/drawing/2014/main" xmlns="" id="{7F9054A2-1B1D-4723-A8FB-64C2EBF848EA}"/>
              </a:ext>
            </a:extLst>
          </p:cNvPr>
          <p:cNvSpPr/>
          <p:nvPr/>
        </p:nvSpPr>
        <p:spPr>
          <a:xfrm>
            <a:off x="7280506" y="5738388"/>
            <a:ext cx="2999120" cy="9022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29 + 25 = 54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Rounded Rectangle 19">
            <a:extLst>
              <a:ext uri="{FF2B5EF4-FFF2-40B4-BE49-F238E27FC236}">
                <a16:creationId xmlns:a16="http://schemas.microsoft.com/office/drawing/2014/main" xmlns="" id="{A90BB723-4C53-4075-9A29-3E716A740671}"/>
              </a:ext>
            </a:extLst>
          </p:cNvPr>
          <p:cNvSpPr/>
          <p:nvPr/>
        </p:nvSpPr>
        <p:spPr>
          <a:xfrm>
            <a:off x="4772044" y="4732397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C0A90A-DAB4-4FE5-B0FB-287C441DFF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840" y="2250813"/>
            <a:ext cx="3746948" cy="285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64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3000">
        <p159:morph option="byObjec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B4934B-2F3E-49EA-BAE5-782D2B31AE60}"/>
              </a:ext>
            </a:extLst>
          </p:cNvPr>
          <p:cNvSpPr txBox="1"/>
          <p:nvPr/>
        </p:nvSpPr>
        <p:spPr>
          <a:xfrm>
            <a:off x="3162463" y="2079904"/>
            <a:ext cx="6690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thực hiện phép cộng dạng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/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 + 5 và 29 + 25 em cần thực hiện theo mấy bước?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81DB2C6-2298-4C54-AFF6-1F8774D158A5}"/>
              </a:ext>
            </a:extLst>
          </p:cNvPr>
          <p:cNvSpPr txBox="1"/>
          <p:nvPr/>
        </p:nvSpPr>
        <p:spPr>
          <a:xfrm>
            <a:off x="3305737" y="3700522"/>
            <a:ext cx="6690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b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defTabSz="1219170">
              <a:buFontTx/>
              <a:buChar char="-"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defTabSz="1219170">
              <a:buFontTx/>
              <a:buChar char="-"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Thực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9181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B4934B-2F3E-49EA-BAE5-782D2B31AE60}"/>
              </a:ext>
            </a:extLst>
          </p:cNvPr>
          <p:cNvSpPr txBox="1"/>
          <p:nvPr/>
        </p:nvSpPr>
        <p:spPr>
          <a:xfrm>
            <a:off x="2715210" y="2290979"/>
            <a:ext cx="74504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Muốn thực hiện phép cộng dạng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29 + 5 và 29 + 25 em cần  lưu ý điều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81DB2C6-2298-4C54-AFF6-1F8774D158A5}"/>
              </a:ext>
            </a:extLst>
          </p:cNvPr>
          <p:cNvSpPr txBox="1"/>
          <p:nvPr/>
        </p:nvSpPr>
        <p:spPr>
          <a:xfrm>
            <a:off x="3461869" y="4013234"/>
            <a:ext cx="669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/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cộng qua hàng chục cần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1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kết quả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75656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C62E42-BAF4-4F83-96B9-4FBA4BE29C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39B2C11-FC34-464C-AB09-8750AD3C415E}"/>
              </a:ext>
            </a:extLst>
          </p:cNvPr>
          <p:cNvSpPr txBox="1"/>
          <p:nvPr/>
        </p:nvSpPr>
        <p:spPr>
          <a:xfrm>
            <a:off x="2820348" y="3429000"/>
            <a:ext cx="6551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THỰC HÀNH</a:t>
            </a:r>
          </a:p>
          <a:p>
            <a:pPr defTabSz="1219170"/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96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1" name="图片 72710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10" name="图片 72709" descr="PPT素材-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4043" y="-448086"/>
            <a:ext cx="12846256" cy="77541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09" name="图片 72708" descr="PPT素材-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8703" y="649723"/>
            <a:ext cx="3603064" cy="67270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28E1006-1DBB-4434-8C28-409BF821498E}"/>
              </a:ext>
            </a:extLst>
          </p:cNvPr>
          <p:cNvSpPr/>
          <p:nvPr/>
        </p:nvSpPr>
        <p:spPr>
          <a:xfrm rot="21229424">
            <a:off x="1241410" y="3777283"/>
            <a:ext cx="2622542" cy="144651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  <a:ea typeface="黑体"/>
              </a:rPr>
              <a:t>Khôûi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  <a:ea typeface="黑体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F23B024-DB30-40BE-9DEC-86A1FAD34B67}"/>
              </a:ext>
            </a:extLst>
          </p:cNvPr>
          <p:cNvSpPr/>
          <p:nvPr/>
        </p:nvSpPr>
        <p:spPr>
          <a:xfrm rot="596340">
            <a:off x="6303958" y="1380875"/>
            <a:ext cx="3156343" cy="144651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  <a:ea typeface="黑体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  <a:ea typeface="黑体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49 + 34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92853" y="10954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58 + 23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436301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37 + 46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26120" y="2469437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68 + 7 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919317" y="24670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79 + 6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452052" y="2469437"/>
            <a:ext cx="436301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+ 84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0" y="3656"/>
            <a:ext cx="4283495" cy="959931"/>
            <a:chOff x="1190170" y="1148456"/>
            <a:chExt cx="4283495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4955458" y="85012"/>
            <a:ext cx="6912534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  <p:sp>
        <p:nvSpPr>
          <p:cNvPr id="6" name="Oval 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73E26EC2-2C23-43CC-BF31-E1649AA299AB}"/>
              </a:ext>
            </a:extLst>
          </p:cNvPr>
          <p:cNvSpPr/>
          <p:nvPr/>
        </p:nvSpPr>
        <p:spPr>
          <a:xfrm>
            <a:off x="988142" y="6209071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1E8DA62B-FADA-4D90-AAFD-8F0C7BDDD8CC}"/>
              </a:ext>
            </a:extLst>
          </p:cNvPr>
          <p:cNvSpPr/>
          <p:nvPr/>
        </p:nvSpPr>
        <p:spPr>
          <a:xfrm>
            <a:off x="3022515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7FFB3309-501E-484F-9FD3-F89827B884FB}"/>
              </a:ext>
            </a:extLst>
          </p:cNvPr>
          <p:cNvSpPr/>
          <p:nvPr/>
        </p:nvSpPr>
        <p:spPr>
          <a:xfrm>
            <a:off x="5124269" y="6209070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80C7204E-2D65-4A94-A4E8-0494E2836928}"/>
              </a:ext>
            </a:extLst>
          </p:cNvPr>
          <p:cNvSpPr/>
          <p:nvPr/>
        </p:nvSpPr>
        <p:spPr>
          <a:xfrm>
            <a:off x="7035593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90B25028-87E2-4AEF-BF2A-38ECAC156810}"/>
              </a:ext>
            </a:extLst>
          </p:cNvPr>
          <p:cNvSpPr/>
          <p:nvPr/>
        </p:nvSpPr>
        <p:spPr>
          <a:xfrm>
            <a:off x="8990718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FA9CE4A6-B9E3-4607-8ABB-190434274751}"/>
              </a:ext>
            </a:extLst>
          </p:cNvPr>
          <p:cNvSpPr/>
          <p:nvPr/>
        </p:nvSpPr>
        <p:spPr>
          <a:xfrm>
            <a:off x="10997380" y="6260557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056453" y="1676862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49 + 34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0" y="3656"/>
            <a:ext cx="4283495" cy="959931"/>
            <a:chOff x="1190170" y="1148456"/>
            <a:chExt cx="4283495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73E26EC2-2C23-43CC-BF31-E1649AA299AB}"/>
              </a:ext>
            </a:extLst>
          </p:cNvPr>
          <p:cNvSpPr/>
          <p:nvPr/>
        </p:nvSpPr>
        <p:spPr>
          <a:xfrm>
            <a:off x="988142" y="6209071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1E8DA62B-FADA-4D90-AAFD-8F0C7BDDD8CC}"/>
              </a:ext>
            </a:extLst>
          </p:cNvPr>
          <p:cNvSpPr/>
          <p:nvPr/>
        </p:nvSpPr>
        <p:spPr>
          <a:xfrm>
            <a:off x="3022515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7FFB3309-501E-484F-9FD3-F89827B884FB}"/>
              </a:ext>
            </a:extLst>
          </p:cNvPr>
          <p:cNvSpPr/>
          <p:nvPr/>
        </p:nvSpPr>
        <p:spPr>
          <a:xfrm>
            <a:off x="5124269" y="6209070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80C7204E-2D65-4A94-A4E8-0494E2836928}"/>
              </a:ext>
            </a:extLst>
          </p:cNvPr>
          <p:cNvSpPr/>
          <p:nvPr/>
        </p:nvSpPr>
        <p:spPr>
          <a:xfrm>
            <a:off x="7035593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90B25028-87E2-4AEF-BF2A-38ECAC156810}"/>
              </a:ext>
            </a:extLst>
          </p:cNvPr>
          <p:cNvSpPr/>
          <p:nvPr/>
        </p:nvSpPr>
        <p:spPr>
          <a:xfrm>
            <a:off x="8990718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FA9CE4A6-B9E3-4607-8ABB-190434274751}"/>
              </a:ext>
            </a:extLst>
          </p:cNvPr>
          <p:cNvSpPr/>
          <p:nvPr/>
        </p:nvSpPr>
        <p:spPr>
          <a:xfrm>
            <a:off x="10997380" y="6260557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52" name="Rounded Rectangle 11">
            <a:extLst>
              <a:ext uri="{FF2B5EF4-FFF2-40B4-BE49-F238E27FC236}">
                <a16:creationId xmlns:a16="http://schemas.microsoft.com/office/drawing/2014/main" xmlns="" id="{8F5D3E3A-A93E-4563-A31C-182C2C32241B}"/>
              </a:ext>
            </a:extLst>
          </p:cNvPr>
          <p:cNvSpPr/>
          <p:nvPr/>
        </p:nvSpPr>
        <p:spPr>
          <a:xfrm>
            <a:off x="7460694" y="219615"/>
            <a:ext cx="2432915" cy="327214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22CC7D1C-7ABD-4E76-A016-01FD9225EFD2}"/>
              </a:ext>
            </a:extLst>
          </p:cNvPr>
          <p:cNvGrpSpPr/>
          <p:nvPr/>
        </p:nvGrpSpPr>
        <p:grpSpPr>
          <a:xfrm>
            <a:off x="7613906" y="479276"/>
            <a:ext cx="1807858" cy="2689926"/>
            <a:chOff x="3746114" y="3920667"/>
            <a:chExt cx="1807858" cy="268992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5FCE494A-D338-44C2-9CA9-104220A48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481" y="3920667"/>
              <a:ext cx="524534" cy="268992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BF6E6BA4-6923-4D42-90A1-5779F977D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842" y="3920667"/>
              <a:ext cx="524534" cy="268992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9471F654-7CEA-4D25-8E55-98E591883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125556" y="5309772"/>
              <a:ext cx="1428416" cy="45719"/>
            </a:xfrm>
            <a:prstGeom prst="rect">
              <a:avLst/>
            </a:prstGeom>
          </p:spPr>
        </p:pic>
        <p:sp>
          <p:nvSpPr>
            <p:cNvPr id="59" name="Rounded Rectangle 19">
              <a:extLst>
                <a:ext uri="{FF2B5EF4-FFF2-40B4-BE49-F238E27FC236}">
                  <a16:creationId xmlns:a16="http://schemas.microsoft.com/office/drawing/2014/main" xmlns="" id="{8566574F-A9D2-4C34-A868-9315B6D6C98C}"/>
                </a:ext>
              </a:extLst>
            </p:cNvPr>
            <p:cNvSpPr/>
            <p:nvPr/>
          </p:nvSpPr>
          <p:spPr>
            <a:xfrm>
              <a:off x="4281247" y="40555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Rounded Rectangle 19">
              <a:extLst>
                <a:ext uri="{FF2B5EF4-FFF2-40B4-BE49-F238E27FC236}">
                  <a16:creationId xmlns:a16="http://schemas.microsoft.com/office/drawing/2014/main" xmlns="" id="{D9EE8373-BB00-46F1-B9C2-EE3DD681D963}"/>
                </a:ext>
              </a:extLst>
            </p:cNvPr>
            <p:cNvSpPr/>
            <p:nvPr/>
          </p:nvSpPr>
          <p:spPr>
            <a:xfrm>
              <a:off x="4839764" y="406879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9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Rounded Rectangle 19">
              <a:extLst>
                <a:ext uri="{FF2B5EF4-FFF2-40B4-BE49-F238E27FC236}">
                  <a16:creationId xmlns:a16="http://schemas.microsoft.com/office/drawing/2014/main" xmlns="" id="{38B95867-CD1B-4596-8E6A-D42FB3F0C4C8}"/>
                </a:ext>
              </a:extLst>
            </p:cNvPr>
            <p:cNvSpPr/>
            <p:nvPr/>
          </p:nvSpPr>
          <p:spPr>
            <a:xfrm>
              <a:off x="3746114" y="46008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+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Rounded Rectangle 19">
              <a:extLst>
                <a:ext uri="{FF2B5EF4-FFF2-40B4-BE49-F238E27FC236}">
                  <a16:creationId xmlns:a16="http://schemas.microsoft.com/office/drawing/2014/main" xmlns="" id="{764C6A3B-97D2-485E-939E-F8C78B237A59}"/>
                </a:ext>
              </a:extLst>
            </p:cNvPr>
            <p:cNvSpPr/>
            <p:nvPr/>
          </p:nvSpPr>
          <p:spPr>
            <a:xfrm>
              <a:off x="4829803" y="548505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Rounded Rectangle 19">
              <a:extLst>
                <a:ext uri="{FF2B5EF4-FFF2-40B4-BE49-F238E27FC236}">
                  <a16:creationId xmlns:a16="http://schemas.microsoft.com/office/drawing/2014/main" xmlns="" id="{4F80546B-0D44-4021-B8DA-F88CB9D452AE}"/>
                </a:ext>
              </a:extLst>
            </p:cNvPr>
            <p:cNvSpPr/>
            <p:nvPr/>
          </p:nvSpPr>
          <p:spPr>
            <a:xfrm>
              <a:off x="4270648" y="549146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8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Rounded Rectangle 19">
              <a:extLst>
                <a:ext uri="{FF2B5EF4-FFF2-40B4-BE49-F238E27FC236}">
                  <a16:creationId xmlns:a16="http://schemas.microsoft.com/office/drawing/2014/main" xmlns="" id="{4ED96B77-7D6A-4E8C-AD96-252C29E62F9F}"/>
                </a:ext>
              </a:extLst>
            </p:cNvPr>
            <p:cNvSpPr/>
            <p:nvPr/>
          </p:nvSpPr>
          <p:spPr>
            <a:xfrm>
              <a:off x="4847575" y="470553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Rounded Rectangle 19">
              <a:extLst>
                <a:ext uri="{FF2B5EF4-FFF2-40B4-BE49-F238E27FC236}">
                  <a16:creationId xmlns:a16="http://schemas.microsoft.com/office/drawing/2014/main" xmlns="" id="{539099AF-D54A-4B65-B18B-DDAE8715530F}"/>
                </a:ext>
              </a:extLst>
            </p:cNvPr>
            <p:cNvSpPr/>
            <p:nvPr/>
          </p:nvSpPr>
          <p:spPr>
            <a:xfrm>
              <a:off x="4305348" y="4718649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738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056453" y="1676862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68 + 7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0" y="3656"/>
            <a:ext cx="4283495" cy="959931"/>
            <a:chOff x="1190170" y="1148456"/>
            <a:chExt cx="4283495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73E26EC2-2C23-43CC-BF31-E1649AA299AB}"/>
              </a:ext>
            </a:extLst>
          </p:cNvPr>
          <p:cNvSpPr/>
          <p:nvPr/>
        </p:nvSpPr>
        <p:spPr>
          <a:xfrm>
            <a:off x="988142" y="6209071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1E8DA62B-FADA-4D90-AAFD-8F0C7BDDD8CC}"/>
              </a:ext>
            </a:extLst>
          </p:cNvPr>
          <p:cNvSpPr/>
          <p:nvPr/>
        </p:nvSpPr>
        <p:spPr>
          <a:xfrm>
            <a:off x="3022515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7FFB3309-501E-484F-9FD3-F89827B884FB}"/>
              </a:ext>
            </a:extLst>
          </p:cNvPr>
          <p:cNvSpPr/>
          <p:nvPr/>
        </p:nvSpPr>
        <p:spPr>
          <a:xfrm>
            <a:off x="5124269" y="6209070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80C7204E-2D65-4A94-A4E8-0494E2836928}"/>
              </a:ext>
            </a:extLst>
          </p:cNvPr>
          <p:cNvSpPr/>
          <p:nvPr/>
        </p:nvSpPr>
        <p:spPr>
          <a:xfrm>
            <a:off x="7035593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90B25028-87E2-4AEF-BF2A-38ECAC156810}"/>
              </a:ext>
            </a:extLst>
          </p:cNvPr>
          <p:cNvSpPr/>
          <p:nvPr/>
        </p:nvSpPr>
        <p:spPr>
          <a:xfrm>
            <a:off x="8990718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FA9CE4A6-B9E3-4607-8ABB-190434274751}"/>
              </a:ext>
            </a:extLst>
          </p:cNvPr>
          <p:cNvSpPr/>
          <p:nvPr/>
        </p:nvSpPr>
        <p:spPr>
          <a:xfrm>
            <a:off x="10997380" y="6260557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52" name="Rounded Rectangle 11">
            <a:extLst>
              <a:ext uri="{FF2B5EF4-FFF2-40B4-BE49-F238E27FC236}">
                <a16:creationId xmlns:a16="http://schemas.microsoft.com/office/drawing/2014/main" xmlns="" id="{8F5D3E3A-A93E-4563-A31C-182C2C32241B}"/>
              </a:ext>
            </a:extLst>
          </p:cNvPr>
          <p:cNvSpPr/>
          <p:nvPr/>
        </p:nvSpPr>
        <p:spPr>
          <a:xfrm>
            <a:off x="7460694" y="219615"/>
            <a:ext cx="2432915" cy="327214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22CC7D1C-7ABD-4E76-A016-01FD9225EFD2}"/>
              </a:ext>
            </a:extLst>
          </p:cNvPr>
          <p:cNvGrpSpPr/>
          <p:nvPr/>
        </p:nvGrpSpPr>
        <p:grpSpPr>
          <a:xfrm>
            <a:off x="7613906" y="479276"/>
            <a:ext cx="1807858" cy="2689926"/>
            <a:chOff x="3746114" y="3920667"/>
            <a:chExt cx="1807858" cy="268992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5FCE494A-D338-44C2-9CA9-104220A48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481" y="3920667"/>
              <a:ext cx="524534" cy="268992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BF6E6BA4-6923-4D42-90A1-5779F977D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842" y="3920667"/>
              <a:ext cx="524534" cy="268992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9471F654-7CEA-4D25-8E55-98E591883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125556" y="5309772"/>
              <a:ext cx="1428416" cy="45719"/>
            </a:xfrm>
            <a:prstGeom prst="rect">
              <a:avLst/>
            </a:prstGeom>
          </p:spPr>
        </p:pic>
        <p:sp>
          <p:nvSpPr>
            <p:cNvPr id="59" name="Rounded Rectangle 19">
              <a:extLst>
                <a:ext uri="{FF2B5EF4-FFF2-40B4-BE49-F238E27FC236}">
                  <a16:creationId xmlns:a16="http://schemas.microsoft.com/office/drawing/2014/main" xmlns="" id="{8566574F-A9D2-4C34-A868-9315B6D6C98C}"/>
                </a:ext>
              </a:extLst>
            </p:cNvPr>
            <p:cNvSpPr/>
            <p:nvPr/>
          </p:nvSpPr>
          <p:spPr>
            <a:xfrm>
              <a:off x="4281247" y="40555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Rounded Rectangle 19">
              <a:extLst>
                <a:ext uri="{FF2B5EF4-FFF2-40B4-BE49-F238E27FC236}">
                  <a16:creationId xmlns:a16="http://schemas.microsoft.com/office/drawing/2014/main" xmlns="" id="{D9EE8373-BB00-46F1-B9C2-EE3DD681D963}"/>
                </a:ext>
              </a:extLst>
            </p:cNvPr>
            <p:cNvSpPr/>
            <p:nvPr/>
          </p:nvSpPr>
          <p:spPr>
            <a:xfrm>
              <a:off x="4839764" y="406879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8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Rounded Rectangle 19">
              <a:extLst>
                <a:ext uri="{FF2B5EF4-FFF2-40B4-BE49-F238E27FC236}">
                  <a16:creationId xmlns:a16="http://schemas.microsoft.com/office/drawing/2014/main" xmlns="" id="{38B95867-CD1B-4596-8E6A-D42FB3F0C4C8}"/>
                </a:ext>
              </a:extLst>
            </p:cNvPr>
            <p:cNvSpPr/>
            <p:nvPr/>
          </p:nvSpPr>
          <p:spPr>
            <a:xfrm>
              <a:off x="3746114" y="46008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+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Rounded Rectangle 19">
              <a:extLst>
                <a:ext uri="{FF2B5EF4-FFF2-40B4-BE49-F238E27FC236}">
                  <a16:creationId xmlns:a16="http://schemas.microsoft.com/office/drawing/2014/main" xmlns="" id="{764C6A3B-97D2-485E-939E-F8C78B237A59}"/>
                </a:ext>
              </a:extLst>
            </p:cNvPr>
            <p:cNvSpPr/>
            <p:nvPr/>
          </p:nvSpPr>
          <p:spPr>
            <a:xfrm>
              <a:off x="4829803" y="548505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Rounded Rectangle 19">
              <a:extLst>
                <a:ext uri="{FF2B5EF4-FFF2-40B4-BE49-F238E27FC236}">
                  <a16:creationId xmlns:a16="http://schemas.microsoft.com/office/drawing/2014/main" xmlns="" id="{4F80546B-0D44-4021-B8DA-F88CB9D452AE}"/>
                </a:ext>
              </a:extLst>
            </p:cNvPr>
            <p:cNvSpPr/>
            <p:nvPr/>
          </p:nvSpPr>
          <p:spPr>
            <a:xfrm>
              <a:off x="4270648" y="549146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7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Rounded Rectangle 19">
              <a:extLst>
                <a:ext uri="{FF2B5EF4-FFF2-40B4-BE49-F238E27FC236}">
                  <a16:creationId xmlns:a16="http://schemas.microsoft.com/office/drawing/2014/main" xmlns="" id="{4ED96B77-7D6A-4E8C-AD96-252C29E62F9F}"/>
                </a:ext>
              </a:extLst>
            </p:cNvPr>
            <p:cNvSpPr/>
            <p:nvPr/>
          </p:nvSpPr>
          <p:spPr>
            <a:xfrm>
              <a:off x="4847575" y="470553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>
                  <a:solidFill>
                    <a:srgbClr val="000000"/>
                  </a:solidFill>
                  <a:latin typeface="Arial"/>
                  <a:ea typeface="微软雅黑"/>
                </a:rPr>
                <a:t>7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38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xmlns="" id="{668B42E5-6403-481B-ACAE-35A63F055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87" y="381895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30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63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056453" y="1676862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58 + 23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0" y="3656"/>
            <a:ext cx="4283495" cy="959931"/>
            <a:chOff x="1190170" y="1148456"/>
            <a:chExt cx="4283495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73E26EC2-2C23-43CC-BF31-E1649AA299AB}"/>
              </a:ext>
            </a:extLst>
          </p:cNvPr>
          <p:cNvSpPr/>
          <p:nvPr/>
        </p:nvSpPr>
        <p:spPr>
          <a:xfrm>
            <a:off x="988142" y="6209071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1E8DA62B-FADA-4D90-AAFD-8F0C7BDDD8CC}"/>
              </a:ext>
            </a:extLst>
          </p:cNvPr>
          <p:cNvSpPr/>
          <p:nvPr/>
        </p:nvSpPr>
        <p:spPr>
          <a:xfrm>
            <a:off x="3022515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7FFB3309-501E-484F-9FD3-F89827B884FB}"/>
              </a:ext>
            </a:extLst>
          </p:cNvPr>
          <p:cNvSpPr/>
          <p:nvPr/>
        </p:nvSpPr>
        <p:spPr>
          <a:xfrm>
            <a:off x="5124269" y="6209070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80C7204E-2D65-4A94-A4E8-0494E2836928}"/>
              </a:ext>
            </a:extLst>
          </p:cNvPr>
          <p:cNvSpPr/>
          <p:nvPr/>
        </p:nvSpPr>
        <p:spPr>
          <a:xfrm>
            <a:off x="7035593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90B25028-87E2-4AEF-BF2A-38ECAC156810}"/>
              </a:ext>
            </a:extLst>
          </p:cNvPr>
          <p:cNvSpPr/>
          <p:nvPr/>
        </p:nvSpPr>
        <p:spPr>
          <a:xfrm>
            <a:off x="8990718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FA9CE4A6-B9E3-4607-8ABB-190434274751}"/>
              </a:ext>
            </a:extLst>
          </p:cNvPr>
          <p:cNvSpPr/>
          <p:nvPr/>
        </p:nvSpPr>
        <p:spPr>
          <a:xfrm>
            <a:off x="10997380" y="6260557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52" name="Rounded Rectangle 11">
            <a:extLst>
              <a:ext uri="{FF2B5EF4-FFF2-40B4-BE49-F238E27FC236}">
                <a16:creationId xmlns:a16="http://schemas.microsoft.com/office/drawing/2014/main" xmlns="" id="{8F5D3E3A-A93E-4563-A31C-182C2C32241B}"/>
              </a:ext>
            </a:extLst>
          </p:cNvPr>
          <p:cNvSpPr/>
          <p:nvPr/>
        </p:nvSpPr>
        <p:spPr>
          <a:xfrm>
            <a:off x="7460694" y="219615"/>
            <a:ext cx="2432915" cy="327214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22CC7D1C-7ABD-4E76-A016-01FD9225EFD2}"/>
              </a:ext>
            </a:extLst>
          </p:cNvPr>
          <p:cNvGrpSpPr/>
          <p:nvPr/>
        </p:nvGrpSpPr>
        <p:grpSpPr>
          <a:xfrm>
            <a:off x="7613906" y="479276"/>
            <a:ext cx="1807858" cy="2689926"/>
            <a:chOff x="3746114" y="3920667"/>
            <a:chExt cx="1807858" cy="268992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5FCE494A-D338-44C2-9CA9-104220A48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481" y="3920667"/>
              <a:ext cx="524534" cy="268992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BF6E6BA4-6923-4D42-90A1-5779F977D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842" y="3920667"/>
              <a:ext cx="524534" cy="268992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9471F654-7CEA-4D25-8E55-98E591883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125556" y="5309772"/>
              <a:ext cx="1428416" cy="45719"/>
            </a:xfrm>
            <a:prstGeom prst="rect">
              <a:avLst/>
            </a:prstGeom>
          </p:spPr>
        </p:pic>
        <p:sp>
          <p:nvSpPr>
            <p:cNvPr id="59" name="Rounded Rectangle 19">
              <a:extLst>
                <a:ext uri="{FF2B5EF4-FFF2-40B4-BE49-F238E27FC236}">
                  <a16:creationId xmlns:a16="http://schemas.microsoft.com/office/drawing/2014/main" xmlns="" id="{8566574F-A9D2-4C34-A868-9315B6D6C98C}"/>
                </a:ext>
              </a:extLst>
            </p:cNvPr>
            <p:cNvSpPr/>
            <p:nvPr/>
          </p:nvSpPr>
          <p:spPr>
            <a:xfrm>
              <a:off x="4281247" y="40555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Rounded Rectangle 19">
              <a:extLst>
                <a:ext uri="{FF2B5EF4-FFF2-40B4-BE49-F238E27FC236}">
                  <a16:creationId xmlns:a16="http://schemas.microsoft.com/office/drawing/2014/main" xmlns="" id="{D9EE8373-BB00-46F1-B9C2-EE3DD681D963}"/>
                </a:ext>
              </a:extLst>
            </p:cNvPr>
            <p:cNvSpPr/>
            <p:nvPr/>
          </p:nvSpPr>
          <p:spPr>
            <a:xfrm>
              <a:off x="4839764" y="406879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8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Rounded Rectangle 19">
              <a:extLst>
                <a:ext uri="{FF2B5EF4-FFF2-40B4-BE49-F238E27FC236}">
                  <a16:creationId xmlns:a16="http://schemas.microsoft.com/office/drawing/2014/main" xmlns="" id="{38B95867-CD1B-4596-8E6A-D42FB3F0C4C8}"/>
                </a:ext>
              </a:extLst>
            </p:cNvPr>
            <p:cNvSpPr/>
            <p:nvPr/>
          </p:nvSpPr>
          <p:spPr>
            <a:xfrm>
              <a:off x="3746114" y="46008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+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Rounded Rectangle 19">
              <a:extLst>
                <a:ext uri="{FF2B5EF4-FFF2-40B4-BE49-F238E27FC236}">
                  <a16:creationId xmlns:a16="http://schemas.microsoft.com/office/drawing/2014/main" xmlns="" id="{764C6A3B-97D2-485E-939E-F8C78B237A59}"/>
                </a:ext>
              </a:extLst>
            </p:cNvPr>
            <p:cNvSpPr/>
            <p:nvPr/>
          </p:nvSpPr>
          <p:spPr>
            <a:xfrm>
              <a:off x="4829803" y="548505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Rounded Rectangle 19">
              <a:extLst>
                <a:ext uri="{FF2B5EF4-FFF2-40B4-BE49-F238E27FC236}">
                  <a16:creationId xmlns:a16="http://schemas.microsoft.com/office/drawing/2014/main" xmlns="" id="{4F80546B-0D44-4021-B8DA-F88CB9D452AE}"/>
                </a:ext>
              </a:extLst>
            </p:cNvPr>
            <p:cNvSpPr/>
            <p:nvPr/>
          </p:nvSpPr>
          <p:spPr>
            <a:xfrm>
              <a:off x="4270648" y="549146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8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Rounded Rectangle 19">
              <a:extLst>
                <a:ext uri="{FF2B5EF4-FFF2-40B4-BE49-F238E27FC236}">
                  <a16:creationId xmlns:a16="http://schemas.microsoft.com/office/drawing/2014/main" xmlns="" id="{4ED96B77-7D6A-4E8C-AD96-252C29E62F9F}"/>
                </a:ext>
              </a:extLst>
            </p:cNvPr>
            <p:cNvSpPr/>
            <p:nvPr/>
          </p:nvSpPr>
          <p:spPr>
            <a:xfrm>
              <a:off x="4847575" y="470553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Rounded Rectangle 19">
              <a:extLst>
                <a:ext uri="{FF2B5EF4-FFF2-40B4-BE49-F238E27FC236}">
                  <a16:creationId xmlns:a16="http://schemas.microsoft.com/office/drawing/2014/main" xmlns="" id="{DBD01EDB-98E1-4B4C-8283-B540A35E51BC}"/>
                </a:ext>
              </a:extLst>
            </p:cNvPr>
            <p:cNvSpPr/>
            <p:nvPr/>
          </p:nvSpPr>
          <p:spPr>
            <a:xfrm>
              <a:off x="4291481" y="4685747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40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xmlns="" id="{ABD7FA42-511C-4B52-9B4A-0EADB3F89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543" y="3749889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xmlns="" id="{668B42E5-6403-481B-ACAE-35A63F055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67" y="3665411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74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63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056453" y="1676862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79 + 6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0" y="3656"/>
            <a:ext cx="4283495" cy="959931"/>
            <a:chOff x="1190170" y="1148456"/>
            <a:chExt cx="4283495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73E26EC2-2C23-43CC-BF31-E1649AA299AB}"/>
              </a:ext>
            </a:extLst>
          </p:cNvPr>
          <p:cNvSpPr/>
          <p:nvPr/>
        </p:nvSpPr>
        <p:spPr>
          <a:xfrm>
            <a:off x="988142" y="6209071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1E8DA62B-FADA-4D90-AAFD-8F0C7BDDD8CC}"/>
              </a:ext>
            </a:extLst>
          </p:cNvPr>
          <p:cNvSpPr/>
          <p:nvPr/>
        </p:nvSpPr>
        <p:spPr>
          <a:xfrm>
            <a:off x="3022515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7FFB3309-501E-484F-9FD3-F89827B884FB}"/>
              </a:ext>
            </a:extLst>
          </p:cNvPr>
          <p:cNvSpPr/>
          <p:nvPr/>
        </p:nvSpPr>
        <p:spPr>
          <a:xfrm>
            <a:off x="5124269" y="6209070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80C7204E-2D65-4A94-A4E8-0494E2836928}"/>
              </a:ext>
            </a:extLst>
          </p:cNvPr>
          <p:cNvSpPr/>
          <p:nvPr/>
        </p:nvSpPr>
        <p:spPr>
          <a:xfrm>
            <a:off x="7035593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90B25028-87E2-4AEF-BF2A-38ECAC156810}"/>
              </a:ext>
            </a:extLst>
          </p:cNvPr>
          <p:cNvSpPr/>
          <p:nvPr/>
        </p:nvSpPr>
        <p:spPr>
          <a:xfrm>
            <a:off x="8990718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FA9CE4A6-B9E3-4607-8ABB-190434274751}"/>
              </a:ext>
            </a:extLst>
          </p:cNvPr>
          <p:cNvSpPr/>
          <p:nvPr/>
        </p:nvSpPr>
        <p:spPr>
          <a:xfrm>
            <a:off x="10997380" y="6260557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52" name="Rounded Rectangle 11">
            <a:extLst>
              <a:ext uri="{FF2B5EF4-FFF2-40B4-BE49-F238E27FC236}">
                <a16:creationId xmlns:a16="http://schemas.microsoft.com/office/drawing/2014/main" xmlns="" id="{8F5D3E3A-A93E-4563-A31C-182C2C32241B}"/>
              </a:ext>
            </a:extLst>
          </p:cNvPr>
          <p:cNvSpPr/>
          <p:nvPr/>
        </p:nvSpPr>
        <p:spPr>
          <a:xfrm>
            <a:off x="7460694" y="219615"/>
            <a:ext cx="2432915" cy="327214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22CC7D1C-7ABD-4E76-A016-01FD9225EFD2}"/>
              </a:ext>
            </a:extLst>
          </p:cNvPr>
          <p:cNvGrpSpPr/>
          <p:nvPr/>
        </p:nvGrpSpPr>
        <p:grpSpPr>
          <a:xfrm>
            <a:off x="7613906" y="479276"/>
            <a:ext cx="1807858" cy="2689926"/>
            <a:chOff x="3746114" y="3920667"/>
            <a:chExt cx="1807858" cy="268992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5FCE494A-D338-44C2-9CA9-104220A48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481" y="3920667"/>
              <a:ext cx="524534" cy="268992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BF6E6BA4-6923-4D42-90A1-5779F977D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842" y="3920667"/>
              <a:ext cx="524534" cy="268992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9471F654-7CEA-4D25-8E55-98E591883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125556" y="5309772"/>
              <a:ext cx="1428416" cy="45719"/>
            </a:xfrm>
            <a:prstGeom prst="rect">
              <a:avLst/>
            </a:prstGeom>
          </p:spPr>
        </p:pic>
        <p:sp>
          <p:nvSpPr>
            <p:cNvPr id="59" name="Rounded Rectangle 19">
              <a:extLst>
                <a:ext uri="{FF2B5EF4-FFF2-40B4-BE49-F238E27FC236}">
                  <a16:creationId xmlns:a16="http://schemas.microsoft.com/office/drawing/2014/main" xmlns="" id="{8566574F-A9D2-4C34-A868-9315B6D6C98C}"/>
                </a:ext>
              </a:extLst>
            </p:cNvPr>
            <p:cNvSpPr/>
            <p:nvPr/>
          </p:nvSpPr>
          <p:spPr>
            <a:xfrm>
              <a:off x="4281247" y="40555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7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Rounded Rectangle 19">
              <a:extLst>
                <a:ext uri="{FF2B5EF4-FFF2-40B4-BE49-F238E27FC236}">
                  <a16:creationId xmlns:a16="http://schemas.microsoft.com/office/drawing/2014/main" xmlns="" id="{D9EE8373-BB00-46F1-B9C2-EE3DD681D963}"/>
                </a:ext>
              </a:extLst>
            </p:cNvPr>
            <p:cNvSpPr/>
            <p:nvPr/>
          </p:nvSpPr>
          <p:spPr>
            <a:xfrm>
              <a:off x="4839764" y="406879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9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Rounded Rectangle 19">
              <a:extLst>
                <a:ext uri="{FF2B5EF4-FFF2-40B4-BE49-F238E27FC236}">
                  <a16:creationId xmlns:a16="http://schemas.microsoft.com/office/drawing/2014/main" xmlns="" id="{38B95867-CD1B-4596-8E6A-D42FB3F0C4C8}"/>
                </a:ext>
              </a:extLst>
            </p:cNvPr>
            <p:cNvSpPr/>
            <p:nvPr/>
          </p:nvSpPr>
          <p:spPr>
            <a:xfrm>
              <a:off x="3746114" y="46008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+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Rounded Rectangle 19">
              <a:extLst>
                <a:ext uri="{FF2B5EF4-FFF2-40B4-BE49-F238E27FC236}">
                  <a16:creationId xmlns:a16="http://schemas.microsoft.com/office/drawing/2014/main" xmlns="" id="{764C6A3B-97D2-485E-939E-F8C78B237A59}"/>
                </a:ext>
              </a:extLst>
            </p:cNvPr>
            <p:cNvSpPr/>
            <p:nvPr/>
          </p:nvSpPr>
          <p:spPr>
            <a:xfrm>
              <a:off x="4829803" y="548505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Rounded Rectangle 19">
              <a:extLst>
                <a:ext uri="{FF2B5EF4-FFF2-40B4-BE49-F238E27FC236}">
                  <a16:creationId xmlns:a16="http://schemas.microsoft.com/office/drawing/2014/main" xmlns="" id="{4F80546B-0D44-4021-B8DA-F88CB9D452AE}"/>
                </a:ext>
              </a:extLst>
            </p:cNvPr>
            <p:cNvSpPr/>
            <p:nvPr/>
          </p:nvSpPr>
          <p:spPr>
            <a:xfrm>
              <a:off x="4270648" y="549146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8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Rounded Rectangle 19">
              <a:extLst>
                <a:ext uri="{FF2B5EF4-FFF2-40B4-BE49-F238E27FC236}">
                  <a16:creationId xmlns:a16="http://schemas.microsoft.com/office/drawing/2014/main" xmlns="" id="{4ED96B77-7D6A-4E8C-AD96-252C29E62F9F}"/>
                </a:ext>
              </a:extLst>
            </p:cNvPr>
            <p:cNvSpPr/>
            <p:nvPr/>
          </p:nvSpPr>
          <p:spPr>
            <a:xfrm>
              <a:off x="4847575" y="470553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40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xmlns="" id="{ABD7FA42-511C-4B52-9B4A-0EADB3F89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212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xmlns="" id="{668B42E5-6403-481B-ACAE-35A63F055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67" y="3665411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xmlns="" id="{76EB912F-3874-44C0-B4D8-6F0984DF9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1" y="3837636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31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63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056453" y="1676862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37 + 46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0" y="3656"/>
            <a:ext cx="4283495" cy="959931"/>
            <a:chOff x="1190170" y="1148456"/>
            <a:chExt cx="4283495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73E26EC2-2C23-43CC-BF31-E1649AA299AB}"/>
              </a:ext>
            </a:extLst>
          </p:cNvPr>
          <p:cNvSpPr/>
          <p:nvPr/>
        </p:nvSpPr>
        <p:spPr>
          <a:xfrm>
            <a:off x="988142" y="6209071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1E8DA62B-FADA-4D90-AAFD-8F0C7BDDD8CC}"/>
              </a:ext>
            </a:extLst>
          </p:cNvPr>
          <p:cNvSpPr/>
          <p:nvPr/>
        </p:nvSpPr>
        <p:spPr>
          <a:xfrm>
            <a:off x="3022515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7FFB3309-501E-484F-9FD3-F89827B884FB}"/>
              </a:ext>
            </a:extLst>
          </p:cNvPr>
          <p:cNvSpPr/>
          <p:nvPr/>
        </p:nvSpPr>
        <p:spPr>
          <a:xfrm>
            <a:off x="5124269" y="6209070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80C7204E-2D65-4A94-A4E8-0494E2836928}"/>
              </a:ext>
            </a:extLst>
          </p:cNvPr>
          <p:cNvSpPr/>
          <p:nvPr/>
        </p:nvSpPr>
        <p:spPr>
          <a:xfrm>
            <a:off x="7035593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90B25028-87E2-4AEF-BF2A-38ECAC156810}"/>
              </a:ext>
            </a:extLst>
          </p:cNvPr>
          <p:cNvSpPr/>
          <p:nvPr/>
        </p:nvSpPr>
        <p:spPr>
          <a:xfrm>
            <a:off x="8990718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FA9CE4A6-B9E3-4607-8ABB-190434274751}"/>
              </a:ext>
            </a:extLst>
          </p:cNvPr>
          <p:cNvSpPr/>
          <p:nvPr/>
        </p:nvSpPr>
        <p:spPr>
          <a:xfrm>
            <a:off x="10997380" y="6260557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52" name="Rounded Rectangle 11">
            <a:extLst>
              <a:ext uri="{FF2B5EF4-FFF2-40B4-BE49-F238E27FC236}">
                <a16:creationId xmlns:a16="http://schemas.microsoft.com/office/drawing/2014/main" xmlns="" id="{8F5D3E3A-A93E-4563-A31C-182C2C32241B}"/>
              </a:ext>
            </a:extLst>
          </p:cNvPr>
          <p:cNvSpPr/>
          <p:nvPr/>
        </p:nvSpPr>
        <p:spPr>
          <a:xfrm>
            <a:off x="7460694" y="219615"/>
            <a:ext cx="2432915" cy="327214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22CC7D1C-7ABD-4E76-A016-01FD9225EFD2}"/>
              </a:ext>
            </a:extLst>
          </p:cNvPr>
          <p:cNvGrpSpPr/>
          <p:nvPr/>
        </p:nvGrpSpPr>
        <p:grpSpPr>
          <a:xfrm>
            <a:off x="7613906" y="463717"/>
            <a:ext cx="1807858" cy="2689926"/>
            <a:chOff x="3746114" y="3920667"/>
            <a:chExt cx="1807858" cy="268992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5FCE494A-D338-44C2-9CA9-104220A48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481" y="3920667"/>
              <a:ext cx="524534" cy="268992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BF6E6BA4-6923-4D42-90A1-5779F977D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842" y="3920667"/>
              <a:ext cx="524534" cy="268992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9471F654-7CEA-4D25-8E55-98E591883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125556" y="5309772"/>
              <a:ext cx="1428416" cy="45719"/>
            </a:xfrm>
            <a:prstGeom prst="rect">
              <a:avLst/>
            </a:prstGeom>
          </p:spPr>
        </p:pic>
        <p:sp>
          <p:nvSpPr>
            <p:cNvPr id="59" name="Rounded Rectangle 19">
              <a:extLst>
                <a:ext uri="{FF2B5EF4-FFF2-40B4-BE49-F238E27FC236}">
                  <a16:creationId xmlns:a16="http://schemas.microsoft.com/office/drawing/2014/main" xmlns="" id="{8566574F-A9D2-4C34-A868-9315B6D6C98C}"/>
                </a:ext>
              </a:extLst>
            </p:cNvPr>
            <p:cNvSpPr/>
            <p:nvPr/>
          </p:nvSpPr>
          <p:spPr>
            <a:xfrm>
              <a:off x="4281247" y="40555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Rounded Rectangle 19">
              <a:extLst>
                <a:ext uri="{FF2B5EF4-FFF2-40B4-BE49-F238E27FC236}">
                  <a16:creationId xmlns:a16="http://schemas.microsoft.com/office/drawing/2014/main" xmlns="" id="{D9EE8373-BB00-46F1-B9C2-EE3DD681D963}"/>
                </a:ext>
              </a:extLst>
            </p:cNvPr>
            <p:cNvSpPr/>
            <p:nvPr/>
          </p:nvSpPr>
          <p:spPr>
            <a:xfrm>
              <a:off x="4839764" y="406879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>
                  <a:solidFill>
                    <a:srgbClr val="000000"/>
                  </a:solidFill>
                  <a:latin typeface="Arial"/>
                  <a:ea typeface="微软雅黑"/>
                </a:rPr>
                <a:t>7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Rounded Rectangle 19">
              <a:extLst>
                <a:ext uri="{FF2B5EF4-FFF2-40B4-BE49-F238E27FC236}">
                  <a16:creationId xmlns:a16="http://schemas.microsoft.com/office/drawing/2014/main" xmlns="" id="{38B95867-CD1B-4596-8E6A-D42FB3F0C4C8}"/>
                </a:ext>
              </a:extLst>
            </p:cNvPr>
            <p:cNvSpPr/>
            <p:nvPr/>
          </p:nvSpPr>
          <p:spPr>
            <a:xfrm>
              <a:off x="3746114" y="46008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+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Rounded Rectangle 19">
              <a:extLst>
                <a:ext uri="{FF2B5EF4-FFF2-40B4-BE49-F238E27FC236}">
                  <a16:creationId xmlns:a16="http://schemas.microsoft.com/office/drawing/2014/main" xmlns="" id="{764C6A3B-97D2-485E-939E-F8C78B237A59}"/>
                </a:ext>
              </a:extLst>
            </p:cNvPr>
            <p:cNvSpPr/>
            <p:nvPr/>
          </p:nvSpPr>
          <p:spPr>
            <a:xfrm>
              <a:off x="4829803" y="548505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Rounded Rectangle 19">
              <a:extLst>
                <a:ext uri="{FF2B5EF4-FFF2-40B4-BE49-F238E27FC236}">
                  <a16:creationId xmlns:a16="http://schemas.microsoft.com/office/drawing/2014/main" xmlns="" id="{4F80546B-0D44-4021-B8DA-F88CB9D452AE}"/>
                </a:ext>
              </a:extLst>
            </p:cNvPr>
            <p:cNvSpPr/>
            <p:nvPr/>
          </p:nvSpPr>
          <p:spPr>
            <a:xfrm>
              <a:off x="4270648" y="549146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8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Rounded Rectangle 19">
              <a:extLst>
                <a:ext uri="{FF2B5EF4-FFF2-40B4-BE49-F238E27FC236}">
                  <a16:creationId xmlns:a16="http://schemas.microsoft.com/office/drawing/2014/main" xmlns="" id="{4ED96B77-7D6A-4E8C-AD96-252C29E62F9F}"/>
                </a:ext>
              </a:extLst>
            </p:cNvPr>
            <p:cNvSpPr/>
            <p:nvPr/>
          </p:nvSpPr>
          <p:spPr>
            <a:xfrm>
              <a:off x="4847575" y="470553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Rounded Rectangle 19">
              <a:extLst>
                <a:ext uri="{FF2B5EF4-FFF2-40B4-BE49-F238E27FC236}">
                  <a16:creationId xmlns:a16="http://schemas.microsoft.com/office/drawing/2014/main" xmlns="" id="{DBD01EDB-98E1-4B4C-8283-B540A35E51BC}"/>
                </a:ext>
              </a:extLst>
            </p:cNvPr>
            <p:cNvSpPr/>
            <p:nvPr/>
          </p:nvSpPr>
          <p:spPr>
            <a:xfrm>
              <a:off x="4291481" y="4685747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>
                  <a:solidFill>
                    <a:srgbClr val="000000"/>
                  </a:solidFill>
                  <a:latin typeface="Arial"/>
                  <a:ea typeface="微软雅黑"/>
                </a:rPr>
                <a:t>4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40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xmlns="" id="{ABD7FA42-511C-4B52-9B4A-0EADB3F89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965" y="3643751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xmlns="" id="{668B42E5-6403-481B-ACAE-35A63F055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67" y="3665411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xmlns="" id="{3DC83914-3524-431A-B823-C7FDD26FB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201" y="366541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xmlns="" id="{E95AD6D9-D102-482B-B2D2-6C9DDB5DB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3811621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29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63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056453" y="1676862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+ 84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0" y="3656"/>
            <a:ext cx="4283495" cy="959931"/>
            <a:chOff x="1190170" y="1148456"/>
            <a:chExt cx="4283495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73E26EC2-2C23-43CC-BF31-E1649AA299AB}"/>
              </a:ext>
            </a:extLst>
          </p:cNvPr>
          <p:cNvSpPr/>
          <p:nvPr/>
        </p:nvSpPr>
        <p:spPr>
          <a:xfrm>
            <a:off x="988142" y="6209071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1E8DA62B-FADA-4D90-AAFD-8F0C7BDDD8CC}"/>
              </a:ext>
            </a:extLst>
          </p:cNvPr>
          <p:cNvSpPr/>
          <p:nvPr/>
        </p:nvSpPr>
        <p:spPr>
          <a:xfrm>
            <a:off x="3022515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7FFB3309-501E-484F-9FD3-F89827B884FB}"/>
              </a:ext>
            </a:extLst>
          </p:cNvPr>
          <p:cNvSpPr/>
          <p:nvPr/>
        </p:nvSpPr>
        <p:spPr>
          <a:xfrm>
            <a:off x="5124269" y="6209070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80C7204E-2D65-4A94-A4E8-0494E2836928}"/>
              </a:ext>
            </a:extLst>
          </p:cNvPr>
          <p:cNvSpPr/>
          <p:nvPr/>
        </p:nvSpPr>
        <p:spPr>
          <a:xfrm>
            <a:off x="7035593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90B25028-87E2-4AEF-BF2A-38ECAC156810}"/>
              </a:ext>
            </a:extLst>
          </p:cNvPr>
          <p:cNvSpPr/>
          <p:nvPr/>
        </p:nvSpPr>
        <p:spPr>
          <a:xfrm>
            <a:off x="8990718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FA9CE4A6-B9E3-4607-8ABB-190434274751}"/>
              </a:ext>
            </a:extLst>
          </p:cNvPr>
          <p:cNvSpPr/>
          <p:nvPr/>
        </p:nvSpPr>
        <p:spPr>
          <a:xfrm>
            <a:off x="10997380" y="6260557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52" name="Rounded Rectangle 11">
            <a:extLst>
              <a:ext uri="{FF2B5EF4-FFF2-40B4-BE49-F238E27FC236}">
                <a16:creationId xmlns:a16="http://schemas.microsoft.com/office/drawing/2014/main" xmlns="" id="{8F5D3E3A-A93E-4563-A31C-182C2C32241B}"/>
              </a:ext>
            </a:extLst>
          </p:cNvPr>
          <p:cNvSpPr/>
          <p:nvPr/>
        </p:nvSpPr>
        <p:spPr>
          <a:xfrm>
            <a:off x="7460694" y="219615"/>
            <a:ext cx="2432915" cy="327214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22CC7D1C-7ABD-4E76-A016-01FD9225EFD2}"/>
              </a:ext>
            </a:extLst>
          </p:cNvPr>
          <p:cNvGrpSpPr/>
          <p:nvPr/>
        </p:nvGrpSpPr>
        <p:grpSpPr>
          <a:xfrm>
            <a:off x="7613906" y="463717"/>
            <a:ext cx="1807858" cy="2689926"/>
            <a:chOff x="3746114" y="3920667"/>
            <a:chExt cx="1807858" cy="268992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5FCE494A-D338-44C2-9CA9-104220A48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481" y="3920667"/>
              <a:ext cx="524534" cy="268992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BF6E6BA4-6923-4D42-90A1-5779F977D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842" y="3920667"/>
              <a:ext cx="524534" cy="268992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9471F654-7CEA-4D25-8E55-98E591883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125556" y="5309772"/>
              <a:ext cx="1428416" cy="45719"/>
            </a:xfrm>
            <a:prstGeom prst="rect">
              <a:avLst/>
            </a:prstGeom>
          </p:spPr>
        </p:pic>
        <p:sp>
          <p:nvSpPr>
            <p:cNvPr id="59" name="Rounded Rectangle 19">
              <a:extLst>
                <a:ext uri="{FF2B5EF4-FFF2-40B4-BE49-F238E27FC236}">
                  <a16:creationId xmlns:a16="http://schemas.microsoft.com/office/drawing/2014/main" xmlns="" id="{8566574F-A9D2-4C34-A868-9315B6D6C98C}"/>
                </a:ext>
              </a:extLst>
            </p:cNvPr>
            <p:cNvSpPr/>
            <p:nvPr/>
          </p:nvSpPr>
          <p:spPr>
            <a:xfrm>
              <a:off x="4281247" y="40555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Rounded Rectangle 19">
              <a:extLst>
                <a:ext uri="{FF2B5EF4-FFF2-40B4-BE49-F238E27FC236}">
                  <a16:creationId xmlns:a16="http://schemas.microsoft.com/office/drawing/2014/main" xmlns="" id="{D9EE8373-BB00-46F1-B9C2-EE3DD681D963}"/>
                </a:ext>
              </a:extLst>
            </p:cNvPr>
            <p:cNvSpPr/>
            <p:nvPr/>
          </p:nvSpPr>
          <p:spPr>
            <a:xfrm>
              <a:off x="4839764" y="406879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7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Rounded Rectangle 19">
              <a:extLst>
                <a:ext uri="{FF2B5EF4-FFF2-40B4-BE49-F238E27FC236}">
                  <a16:creationId xmlns:a16="http://schemas.microsoft.com/office/drawing/2014/main" xmlns="" id="{38B95867-CD1B-4596-8E6A-D42FB3F0C4C8}"/>
                </a:ext>
              </a:extLst>
            </p:cNvPr>
            <p:cNvSpPr/>
            <p:nvPr/>
          </p:nvSpPr>
          <p:spPr>
            <a:xfrm>
              <a:off x="3746114" y="46008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+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Rounded Rectangle 19">
              <a:extLst>
                <a:ext uri="{FF2B5EF4-FFF2-40B4-BE49-F238E27FC236}">
                  <a16:creationId xmlns:a16="http://schemas.microsoft.com/office/drawing/2014/main" xmlns="" id="{764C6A3B-97D2-485E-939E-F8C78B237A59}"/>
                </a:ext>
              </a:extLst>
            </p:cNvPr>
            <p:cNvSpPr/>
            <p:nvPr/>
          </p:nvSpPr>
          <p:spPr>
            <a:xfrm>
              <a:off x="4829803" y="548505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Rounded Rectangle 19">
              <a:extLst>
                <a:ext uri="{FF2B5EF4-FFF2-40B4-BE49-F238E27FC236}">
                  <a16:creationId xmlns:a16="http://schemas.microsoft.com/office/drawing/2014/main" xmlns="" id="{4F80546B-0D44-4021-B8DA-F88CB9D452AE}"/>
                </a:ext>
              </a:extLst>
            </p:cNvPr>
            <p:cNvSpPr/>
            <p:nvPr/>
          </p:nvSpPr>
          <p:spPr>
            <a:xfrm>
              <a:off x="4270648" y="549146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9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Rounded Rectangle 19">
              <a:extLst>
                <a:ext uri="{FF2B5EF4-FFF2-40B4-BE49-F238E27FC236}">
                  <a16:creationId xmlns:a16="http://schemas.microsoft.com/office/drawing/2014/main" xmlns="" id="{4ED96B77-7D6A-4E8C-AD96-252C29E62F9F}"/>
                </a:ext>
              </a:extLst>
            </p:cNvPr>
            <p:cNvSpPr/>
            <p:nvPr/>
          </p:nvSpPr>
          <p:spPr>
            <a:xfrm>
              <a:off x="4847575" y="470553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Rounded Rectangle 19">
              <a:extLst>
                <a:ext uri="{FF2B5EF4-FFF2-40B4-BE49-F238E27FC236}">
                  <a16:creationId xmlns:a16="http://schemas.microsoft.com/office/drawing/2014/main" xmlns="" id="{DBD01EDB-98E1-4B4C-8283-B540A35E51BC}"/>
                </a:ext>
              </a:extLst>
            </p:cNvPr>
            <p:cNvSpPr/>
            <p:nvPr/>
          </p:nvSpPr>
          <p:spPr>
            <a:xfrm>
              <a:off x="4291481" y="4685747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8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40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xmlns="" id="{ABD7FA42-511C-4B52-9B4A-0EADB3F89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965" y="3643751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xmlns="" id="{668B42E5-6403-481B-ACAE-35A63F055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67" y="3665411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xmlns="" id="{3DC83914-3524-431A-B823-C7FDD26FB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201" y="366541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xmlns="" id="{E95AD6D9-D102-482B-B2D2-6C9DDB5DB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505" y="376052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xmlns="" id="{E111EA9D-B705-451A-88C5-0C0306AC7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667" y="3819911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07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63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63191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554" y="3819064"/>
            <a:ext cx="3726000" cy="3205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E2EBC59-4853-4E64-8C31-B7B6BB9F3382}"/>
              </a:ext>
            </a:extLst>
          </p:cNvPr>
          <p:cNvSpPr/>
          <p:nvPr/>
        </p:nvSpPr>
        <p:spPr>
          <a:xfrm>
            <a:off x="3277450" y="2107912"/>
            <a:ext cx="593989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115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CỦNG CỐ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7347" y="-310123"/>
            <a:ext cx="10007109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085" y="5326874"/>
            <a:ext cx="2213432" cy="15021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3459B66-D80C-4358-A596-2D3984D28C41}"/>
              </a:ext>
            </a:extLst>
          </p:cNvPr>
          <p:cNvSpPr/>
          <p:nvPr/>
        </p:nvSpPr>
        <p:spPr>
          <a:xfrm>
            <a:off x="2405612" y="3165337"/>
            <a:ext cx="8357637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150000"/>
              </a:lnSpc>
            </a:pPr>
            <a:r>
              <a:rPr lang="en-US" sz="4400" kern="0" dirty="0" err="1">
                <a:solidFill>
                  <a:srgbClr val="FF0000"/>
                </a:solidFill>
                <a:ea typeface="微软雅黑"/>
              </a:rPr>
              <a:t>Em</a:t>
            </a:r>
            <a:r>
              <a:rPr lang="en-US" sz="44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ea typeface="微软雅黑"/>
              </a:rPr>
              <a:t>nêu</a:t>
            </a:r>
            <a:r>
              <a:rPr lang="en-US" sz="44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ea typeface="微软雅黑"/>
              </a:rPr>
              <a:t>lại</a:t>
            </a:r>
            <a:r>
              <a:rPr lang="en-US" sz="44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400" kern="0" dirty="0" err="1">
                <a:ea typeface="微软雅黑"/>
              </a:rPr>
              <a:t>các</a:t>
            </a:r>
            <a:r>
              <a:rPr lang="en-US" sz="4400" kern="0" dirty="0">
                <a:ea typeface="微软雅黑"/>
              </a:rPr>
              <a:t> b</a:t>
            </a:r>
            <a:r>
              <a:rPr lang="vi-VN" sz="4400" kern="0" dirty="0">
                <a:ea typeface="微软雅黑"/>
              </a:rPr>
              <a:t>ư</a:t>
            </a:r>
            <a:r>
              <a:rPr lang="en-US" sz="4400" kern="0" dirty="0" err="1">
                <a:ea typeface="微软雅黑"/>
              </a:rPr>
              <a:t>ớc</a:t>
            </a:r>
            <a:r>
              <a:rPr lang="en-US" sz="4400" kern="0" dirty="0">
                <a:ea typeface="微软雅黑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ea typeface="微软雅黑"/>
              </a:rPr>
              <a:t>tính</a:t>
            </a:r>
            <a:r>
              <a:rPr lang="en-US" sz="44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ea typeface="微软雅黑"/>
              </a:rPr>
              <a:t>của</a:t>
            </a:r>
            <a:r>
              <a:rPr lang="en-US" sz="44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ea typeface="微软雅黑"/>
              </a:rPr>
              <a:t>phép</a:t>
            </a:r>
            <a:r>
              <a:rPr lang="en-US" sz="44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ea typeface="微软雅黑"/>
              </a:rPr>
              <a:t>cộng</a:t>
            </a:r>
            <a:r>
              <a:rPr lang="en-US" sz="4400" kern="0" dirty="0">
                <a:solidFill>
                  <a:srgbClr val="FF0000"/>
                </a:solidFill>
                <a:ea typeface="微软雅黑"/>
              </a:rPr>
              <a:t> 29 + 5 </a:t>
            </a:r>
            <a:r>
              <a:rPr lang="en-US" sz="4400" kern="0" dirty="0" err="1">
                <a:solidFill>
                  <a:srgbClr val="FF0000"/>
                </a:solidFill>
                <a:ea typeface="微软雅黑"/>
              </a:rPr>
              <a:t>và</a:t>
            </a:r>
            <a:r>
              <a:rPr lang="en-US" sz="4400" kern="0" dirty="0">
                <a:solidFill>
                  <a:srgbClr val="FF0000"/>
                </a:solidFill>
                <a:ea typeface="微软雅黑"/>
              </a:rPr>
              <a:t> 29 +25  </a:t>
            </a:r>
          </a:p>
        </p:txBody>
      </p:sp>
    </p:spTree>
    <p:extLst>
      <p:ext uri="{BB962C8B-B14F-4D97-AF65-F5344CB8AC3E}">
        <p14:creationId xmlns:p14="http://schemas.microsoft.com/office/powerpoint/2010/main" val="415648331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891" y="-260086"/>
            <a:ext cx="10007109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085" y="5326874"/>
            <a:ext cx="2213432" cy="15021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72741B1-3C4D-4944-B5E7-AB8CD2B6FDAD}"/>
              </a:ext>
            </a:extLst>
          </p:cNvPr>
          <p:cNvSpPr/>
          <p:nvPr/>
        </p:nvSpPr>
        <p:spPr>
          <a:xfrm>
            <a:off x="2184891" y="3409811"/>
            <a:ext cx="9043438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150000"/>
              </a:lnSpc>
            </a:pPr>
            <a:r>
              <a:rPr lang="en-US" sz="4000" kern="0" dirty="0" err="1">
                <a:solidFill>
                  <a:srgbClr val="FF0000"/>
                </a:solidFill>
                <a:ea typeface="微软雅黑"/>
              </a:rPr>
              <a:t>Em</a:t>
            </a:r>
            <a:r>
              <a:rPr lang="en-US" sz="40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ea typeface="微软雅黑"/>
              </a:rPr>
              <a:t>nêu</a:t>
            </a:r>
            <a:r>
              <a:rPr lang="en-US" sz="40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ea typeface="微软雅黑"/>
              </a:rPr>
              <a:t>những</a:t>
            </a:r>
            <a:r>
              <a:rPr lang="en-US" sz="40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000" kern="0" dirty="0" err="1">
                <a:ea typeface="微软雅黑"/>
              </a:rPr>
              <a:t>lưu</a:t>
            </a:r>
            <a:r>
              <a:rPr lang="en-US" sz="4000" kern="0" dirty="0">
                <a:ea typeface="微软雅黑"/>
              </a:rPr>
              <a:t> ý</a:t>
            </a:r>
            <a:r>
              <a:rPr lang="en-US" sz="40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ea typeface="微软雅黑"/>
              </a:rPr>
              <a:t>khi</a:t>
            </a:r>
            <a:r>
              <a:rPr lang="en-US" sz="4000" kern="0" dirty="0">
                <a:solidFill>
                  <a:srgbClr val="FF0000"/>
                </a:solidFill>
                <a:ea typeface="微软雅黑"/>
              </a:rPr>
              <a:t> thực </a:t>
            </a:r>
            <a:r>
              <a:rPr lang="en-US" sz="4000" kern="0" dirty="0" err="1">
                <a:solidFill>
                  <a:srgbClr val="FF0000"/>
                </a:solidFill>
                <a:ea typeface="微软雅黑"/>
              </a:rPr>
              <a:t>hiện</a:t>
            </a:r>
            <a:r>
              <a:rPr lang="en-US" sz="40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ea typeface="微软雅黑"/>
              </a:rPr>
              <a:t>phép</a:t>
            </a:r>
            <a:r>
              <a:rPr lang="en-US" sz="40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ea typeface="微软雅黑"/>
              </a:rPr>
              <a:t>cộng</a:t>
            </a:r>
            <a:r>
              <a:rPr lang="en-US" sz="4000" kern="0" dirty="0">
                <a:solidFill>
                  <a:srgbClr val="FF0000"/>
                </a:solidFill>
                <a:ea typeface="微软雅黑"/>
              </a:rPr>
              <a:t> 29 + 5 </a:t>
            </a:r>
            <a:r>
              <a:rPr lang="en-US" sz="4000" kern="0" dirty="0" err="1">
                <a:solidFill>
                  <a:srgbClr val="FF0000"/>
                </a:solidFill>
                <a:ea typeface="微软雅黑"/>
              </a:rPr>
              <a:t>và</a:t>
            </a:r>
            <a:r>
              <a:rPr lang="en-US" sz="4000" kern="0" dirty="0">
                <a:solidFill>
                  <a:srgbClr val="FF0000"/>
                </a:solidFill>
                <a:ea typeface="微软雅黑"/>
              </a:rPr>
              <a:t> 29 +25  </a:t>
            </a:r>
          </a:p>
        </p:txBody>
      </p:sp>
    </p:spTree>
    <p:extLst>
      <p:ext uri="{BB962C8B-B14F-4D97-AF65-F5344CB8AC3E}">
        <p14:creationId xmlns:p14="http://schemas.microsoft.com/office/powerpoint/2010/main" val="188999331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507" y="502002"/>
            <a:ext cx="5654765" cy="4936827"/>
          </a:xfrm>
          <a:prstGeom prst="rect">
            <a:avLst/>
          </a:prstGeom>
        </p:spPr>
      </p:pic>
      <p:pic>
        <p:nvPicPr>
          <p:cNvPr id="27" name="MsPham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8" name="MsPham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9" name="MsPham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19" name="Dikdörtgen 19">
            <a:hlinkClick r:id="rId6" action="ppaction://hlinksldjump"/>
          </p:cNvPr>
          <p:cNvSpPr/>
          <p:nvPr/>
        </p:nvSpPr>
        <p:spPr>
          <a:xfrm>
            <a:off x="3978788" y="5022443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START</a:t>
            </a:r>
          </a:p>
        </p:txBody>
      </p:sp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996" y="2189936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15">
            <a:extLst>
              <a:ext uri="{FF2B5EF4-FFF2-40B4-BE49-F238E27FC236}">
                <a16:creationId xmlns:a16="http://schemas.microsoft.com/office/drawing/2014/main" xmlns="" id="{1E84A98C-7561-4E8B-9C53-BB3754953B58}"/>
              </a:ext>
            </a:extLst>
          </p:cNvPr>
          <p:cNvSpPr txBox="1"/>
          <p:nvPr/>
        </p:nvSpPr>
        <p:spPr>
          <a:xfrm>
            <a:off x="2932101" y="502002"/>
            <a:ext cx="483255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7200" b="1" dirty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BẮN VỊT</a:t>
            </a:r>
            <a:endParaRPr lang="zh-CN" altLang="en-US" sz="7200" b="1" dirty="0"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60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7" dur="3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  <p:bldP spid="9" grpId="1" animBg="1"/>
      <p:bldP spid="9" grpId="2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5BD9EB7-6ECB-436D-BD28-7F8FE982D321}"/>
              </a:ext>
            </a:extLst>
          </p:cNvPr>
          <p:cNvGrpSpPr/>
          <p:nvPr/>
        </p:nvGrpSpPr>
        <p:grpSpPr>
          <a:xfrm>
            <a:off x="3124200" y="1117513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536ADAA-7C45-4A4F-8986-A183E6A4A6C2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1DCB2DDF-9E15-40A3-8E97-EB2BED5C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xmlns="" id="{DF8AAF5D-718D-4A20-A276-2D1337E27C72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xmlns="" id="{E1D411F5-FCA8-4A8F-82BF-761C41252DC6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2D6C26E5-465F-48A0-8556-D3A56380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5795433-C61F-486E-B221-37C96C433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0" y="0"/>
            <a:ext cx="12192000" cy="6870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348EACE-B1C3-423E-A975-173AEEF3D40A}"/>
              </a:ext>
            </a:extLst>
          </p:cNvPr>
          <p:cNvSpPr/>
          <p:nvPr/>
        </p:nvSpPr>
        <p:spPr>
          <a:xfrm>
            <a:off x="3122060" y="2759670"/>
            <a:ext cx="594791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66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CHÀO TẠM BIỆT </a:t>
            </a:r>
          </a:p>
          <a:p>
            <a:pPr algn="ctr" defTabSz="914400"/>
            <a:r>
              <a:rPr lang="en-US" sz="66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CÁC CON</a:t>
            </a:r>
          </a:p>
        </p:txBody>
      </p:sp>
    </p:spTree>
    <p:extLst>
      <p:ext uri="{BB962C8B-B14F-4D97-AF65-F5344CB8AC3E}">
        <p14:creationId xmlns:p14="http://schemas.microsoft.com/office/powerpoint/2010/main" val="11057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679677" y="1679322"/>
            <a:ext cx="3923071" cy="104360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+ 4 = 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30 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31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32</a:t>
            </a: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Next</a:t>
            </a: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20" y="1682577"/>
            <a:ext cx="1025392" cy="714816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16750736">
            <a:off x="1128770" y="707451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9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555690" y="1749629"/>
            <a:ext cx="3923071" cy="110148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62 + 8 = 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69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70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80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30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629349" y="1483822"/>
            <a:ext cx="3923071" cy="1147285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+ 65 = 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A. </a:t>
            </a:r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6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0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70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C.80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36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013995" y="273053"/>
            <a:ext cx="7544065" cy="5210298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2" cy="34604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749C9D5-5B15-4C0A-986D-EE449B1F5BA5}"/>
              </a:ext>
            </a:extLst>
          </p:cNvPr>
          <p:cNvSpPr/>
          <p:nvPr/>
        </p:nvSpPr>
        <p:spPr>
          <a:xfrm>
            <a:off x="3635164" y="1944699"/>
            <a:ext cx="63017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tròn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chục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gồm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10, 20, 30, 40, 50, 60, 70, 80, 90</a:t>
            </a:r>
            <a:r>
              <a:rPr kumimoji="0" lang="vi-V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1746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14" y="1126660"/>
            <a:ext cx="7628379" cy="233574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65003" y="3514908"/>
            <a:ext cx="10261599" cy="2981053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1" y="4340963"/>
            <a:ext cx="2268771" cy="215499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803026" y="243408"/>
            <a:ext cx="7216300" cy="882929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2021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6A9741F-3C0D-442C-95BC-00ADEA3EC436}"/>
              </a:ext>
            </a:extLst>
          </p:cNvPr>
          <p:cNvSpPr/>
          <p:nvPr/>
        </p:nvSpPr>
        <p:spPr>
          <a:xfrm>
            <a:off x="3999149" y="4048382"/>
            <a:ext cx="5006499" cy="22081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PHÉP CỘNG CÓ NH</a:t>
            </a:r>
            <a:r>
              <a:rPr lang="en-US" alt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Ớ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 PHẠM VI 100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kern="0" dirty="0">
                <a:latin typeface="Times New Roman" pitchFamily="18" charset="0"/>
                <a:cs typeface="Times New Roman" pitchFamily="18" charset="0"/>
              </a:rPr>
              <a:t>TIẾT 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flipH="1">
            <a:off x="951781" y="671854"/>
            <a:ext cx="7034085" cy="5296449"/>
            <a:chOff x="-558688" y="0"/>
            <a:chExt cx="9107943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86" y="318287"/>
            <a:ext cx="1474500" cy="190025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331" y="1516384"/>
            <a:ext cx="4253082" cy="467957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40" y="3398422"/>
            <a:ext cx="1474500" cy="1900252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1445F4E4-3FE9-4B33-9C96-4C9552E87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9750" y="2600535"/>
            <a:ext cx="5715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5407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80143&quot;&gt;&lt;property id=&quot;20148&quot; value=&quot;5&quot;/&gt;&lt;property id=&quot;20300&quot; value=&quot;Slide 6&quot;/&gt;&lt;property id=&quot;20307&quot; value=&quot;297&quot;/&gt;&lt;/object&gt;&lt;object type=&quot;3&quot; unique_id=&quot;480144&quot;&gt;&lt;property id=&quot;20148&quot; value=&quot;5&quot;/&gt;&lt;property id=&quot;20300&quot; value=&quot;Slide 7&quot;/&gt;&lt;property id=&quot;20307&quot; value=&quot;298&quot;/&gt;&lt;/object&gt;&lt;object type=&quot;3&quot; unique_id=&quot;480153&quot;&gt;&lt;property id=&quot;20148&quot; value=&quot;5&quot;/&gt;&lt;property id=&quot;20300&quot; value=&quot;Slide 11&quot;/&gt;&lt;property id=&quot;20307&quot; value=&quot;307&quot;/&gt;&lt;/object&gt;&lt;object type=&quot;3&quot; unique_id=&quot;480154&quot;&gt;&lt;property id=&quot;20148&quot; value=&quot;5&quot;/&gt;&lt;property id=&quot;20300&quot; value=&quot;Slide 12&quot;/&gt;&lt;property id=&quot;20307&quot; value=&quot;308&quot;/&gt;&lt;/object&gt;&lt;object type=&quot;3&quot; unique_id=&quot;480155&quot;&gt;&lt;property id=&quot;20148&quot; value=&quot;5&quot;/&gt;&lt;property id=&quot;20300&quot; value=&quot;Slide 13&quot;/&gt;&lt;property id=&quot;20307&quot; value=&quot;309&quot;/&gt;&lt;/object&gt;&lt;object type=&quot;3&quot; unique_id=&quot;480156&quot;&gt;&lt;property id=&quot;20148&quot; value=&quot;5&quot;/&gt;&lt;property id=&quot;20300&quot; value=&quot;Slide 16&quot;/&gt;&lt;property id=&quot;20307&quot; value=&quot;310&quot;/&gt;&lt;/object&gt;&lt;object type=&quot;3&quot; unique_id=&quot;480359&quot;&gt;&lt;property id=&quot;20148&quot; value=&quot;5&quot;/&gt;&lt;property id=&quot;20300&quot; value=&quot;Slide 1&quot;/&gt;&lt;property id=&quot;20307&quot; value=&quot;319&quot;/&gt;&lt;/object&gt;&lt;object type=&quot;3&quot; unique_id=&quot;484667&quot;&gt;&lt;property id=&quot;20148&quot; value=&quot;5&quot;/&gt;&lt;property id=&quot;20300&quot; value=&quot;Slide 2&quot;/&gt;&lt;property id=&quot;20307&quot; value=&quot;329&quot;/&gt;&lt;/object&gt;&lt;object type=&quot;3&quot; unique_id=&quot;484668&quot;&gt;&lt;property id=&quot;20148&quot; value=&quot;5&quot;/&gt;&lt;property id=&quot;20300&quot; value=&quot;Slide 3 - &amp;quot;CHIM ĐƯA THƯ&amp;quot;&quot;/&gt;&lt;property id=&quot;20307&quot; value=&quot;330&quot;/&gt;&lt;/object&gt;&lt;object type=&quot;3&quot; unique_id=&quot;484669&quot;&gt;&lt;property id=&quot;20148&quot; value=&quot;5&quot;/&gt;&lt;property id=&quot;20300&quot; value=&quot;Slide 4&quot;/&gt;&lt;property id=&quot;20307&quot; value=&quot;331&quot;/&gt;&lt;/object&gt;&lt;object type=&quot;3&quot; unique_id=&quot;484816&quot;&gt;&lt;property id=&quot;20148&quot; value=&quot;5&quot;/&gt;&lt;property id=&quot;20300&quot; value=&quot;Slide 5&quot;/&gt;&lt;property id=&quot;20307&quot; value=&quot;332&quot;/&gt;&lt;/object&gt;&lt;object type=&quot;3&quot; unique_id=&quot;485364&quot;&gt;&lt;property id=&quot;20148&quot; value=&quot;5&quot;/&gt;&lt;property id=&quot;20300&quot; value=&quot;Slide 10&quot;/&gt;&lt;property id=&quot;20307&quot; value=&quot;334&quot;/&gt;&lt;/object&gt;&lt;object type=&quot;3&quot; unique_id=&quot;485592&quot;&gt;&lt;property id=&quot;20148&quot; value=&quot;5&quot;/&gt;&lt;property id=&quot;20300&quot; value=&quot;Slide 8&quot;/&gt;&lt;property id=&quot;20307&quot; value=&quot;335&quot;/&gt;&lt;/object&gt;&lt;object type=&quot;3&quot; unique_id=&quot;485593&quot;&gt;&lt;property id=&quot;20148&quot; value=&quot;5&quot;/&gt;&lt;property id=&quot;20300&quot; value=&quot;Slide 9&quot;/&gt;&lt;property id=&quot;20307&quot; value=&quot;336&quot;/&gt;&lt;/object&gt;&lt;object type=&quot;3&quot; unique_id=&quot;485774&quot;&gt;&lt;property id=&quot;20148&quot; value=&quot;5&quot;/&gt;&lt;property id=&quot;20300&quot; value=&quot;Slide 14&quot;/&gt;&lt;property id=&quot;20307&quot; value=&quot;337&quot;/&gt;&lt;/object&gt;&lt;object type=&quot;3&quot; unique_id=&quot;485853&quot;&gt;&lt;property id=&quot;20148&quot; value=&quot;5&quot;/&gt;&lt;property id=&quot;20300&quot; value=&quot;Slide 15&quot;/&gt;&lt;property id=&quot;20307&quot; value=&quot;338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789</Words>
  <Application>Microsoft Office PowerPoint</Application>
  <PresentationFormat>Widescreen</PresentationFormat>
  <Paragraphs>209</Paragraphs>
  <Slides>30</Slides>
  <Notes>14</Notes>
  <HiddenSlides>0</HiddenSlides>
  <MMClips>12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30</vt:i4>
      </vt:variant>
    </vt:vector>
  </HeadingPairs>
  <TitlesOfParts>
    <vt:vector size="55" baseType="lpstr">
      <vt:lpstr>Arial-Rounded</vt:lpstr>
      <vt:lpstr>inpin heiti</vt:lpstr>
      <vt:lpstr>ITC Avant Garde Std Bk</vt:lpstr>
      <vt:lpstr>微软雅黑</vt:lpstr>
      <vt:lpstr>Quicksand Medium</vt:lpstr>
      <vt:lpstr>黑体</vt:lpstr>
      <vt:lpstr>宋体</vt:lpstr>
      <vt:lpstr>字魂27号-布丁体</vt:lpstr>
      <vt:lpstr>等线</vt:lpstr>
      <vt:lpstr>Arial</vt:lpstr>
      <vt:lpstr>Bookman Old Style</vt:lpstr>
      <vt:lpstr>Calibri</vt:lpstr>
      <vt:lpstr>Calibri Light</vt:lpstr>
      <vt:lpstr>Constantia</vt:lpstr>
      <vt:lpstr>Tahoma</vt:lpstr>
      <vt:lpstr>Times New Roman</vt:lpstr>
      <vt:lpstr>VNI-Avo</vt:lpstr>
      <vt:lpstr>2_Office Theme</vt:lpstr>
      <vt:lpstr>Toán 2 SHS</vt:lpstr>
      <vt:lpstr>默认设计模板</vt:lpstr>
      <vt:lpstr>1_Toán 2 SHS</vt:lpstr>
      <vt:lpstr>包图主题2</vt:lpstr>
      <vt:lpstr>1_包图主题2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Khanh Pham</cp:lastModifiedBy>
  <cp:revision>261</cp:revision>
  <dcterms:created xsi:type="dcterms:W3CDTF">2021-01-08T03:00:40Z</dcterms:created>
  <dcterms:modified xsi:type="dcterms:W3CDTF">2021-11-06T15:10:35Z</dcterms:modified>
</cp:coreProperties>
</file>